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Slides/notesSlide1.xml" ContentType="application/vnd.openxmlformats-officedocument.presentationml.notesSlide+xml"/>
  <Default Extension="png" ContentType="image/png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Default Extension="gif" ContentType="image/gif"/>
  <Override PartName="/ppt/changesInfos/changesInfo1.xml" ContentType="application/vnd.ms-powerpoint.changesinfo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notesSlides/notesSlide4.xml" ContentType="application/vnd.openxmlformats-officedocument.presentationml.notesSlide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</p:sldMasterIdLst>
  <p:notesMasterIdLst>
    <p:notesMasterId r:id="rId20"/>
  </p:notesMasterIdLst>
  <p:sldIdLst>
    <p:sldId id="256" r:id="rId2"/>
    <p:sldId id="257" r:id="rId3"/>
    <p:sldId id="317" r:id="rId4"/>
    <p:sldId id="318" r:id="rId5"/>
    <p:sldId id="322" r:id="rId6"/>
    <p:sldId id="340" r:id="rId7"/>
    <p:sldId id="342" r:id="rId8"/>
    <p:sldId id="344" r:id="rId9"/>
    <p:sldId id="346" r:id="rId10"/>
    <p:sldId id="348" r:id="rId11"/>
    <p:sldId id="350" r:id="rId12"/>
    <p:sldId id="352" r:id="rId13"/>
    <p:sldId id="357" r:id="rId14"/>
    <p:sldId id="359" r:id="rId15"/>
    <p:sldId id="361" r:id="rId16"/>
    <p:sldId id="389" r:id="rId17"/>
    <p:sldId id="387" r:id="rId18"/>
    <p:sldId id="388" r:id="rId19"/>
  </p:sldIdLst>
  <p:sldSz cx="9144000" cy="5143500" type="screen16x9"/>
  <p:notesSz cx="6858000" cy="9144000"/>
  <p:embeddedFontLst>
    <p:embeddedFont>
      <p:font typeface="Barlow ExtraBold" charset="0"/>
      <p:bold r:id="rId21"/>
      <p:boldItalic r:id="rId22"/>
    </p:embeddedFont>
    <p:embeddedFont>
      <p:font typeface="Barlow" charset="0"/>
      <p:regular r:id="rId23"/>
      <p:bold r:id="rId24"/>
      <p:italic r:id="rId25"/>
      <p:boldItalic r:id="rId26"/>
    </p:embeddedFont>
    <p:embeddedFont>
      <p:font typeface="맑은 고딕" pitchFamily="34" charset="-127"/>
      <p:regular r:id="rId27"/>
      <p:bold r:id="rId28"/>
    </p:embeddedFont>
    <p:embeddedFont>
      <p:font typeface="Calibri" pitchFamily="34" charset="0"/>
      <p:regular r:id="rId29"/>
      <p:bold r:id="rId30"/>
      <p:italic r:id="rId31"/>
      <p:boldItalic r:id="rId32"/>
    </p:embeddedFont>
    <p:embeddedFont>
      <p:font typeface="Libre Franklin" charset="0"/>
      <p:regular r:id="rId33"/>
      <p:bold r:id="rId34"/>
      <p:italic r:id="rId35"/>
      <p:bold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008">
          <p15:clr>
            <a:srgbClr val="9AA0A6"/>
          </p15:clr>
        </p15:guide>
        <p15:guide id="2" orient="horz" pos="2649">
          <p15:clr>
            <a:srgbClr val="9AA0A6"/>
          </p15:clr>
        </p15:guide>
        <p15:guide id="3" pos="832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0033"/>
    <a:srgbClr val="00CC00"/>
    <a:srgbClr val="8C5316"/>
    <a:srgbClr val="521010"/>
    <a:srgbClr val="6600FF"/>
    <a:srgbClr val="3399FF"/>
    <a:srgbClr val="66FF33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A2690B2B-A012-48EF-9474-D11B09E915B0}">
  <a:tblStyle styleId="{A2690B2B-A012-48EF-9474-D11B09E915B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1" autoAdjust="0"/>
    <p:restoredTop sz="94737" autoAdjust="0"/>
  </p:normalViewPr>
  <p:slideViewPr>
    <p:cSldViewPr snapToGrid="0">
      <p:cViewPr varScale="1">
        <p:scale>
          <a:sx n="86" d="100"/>
          <a:sy n="86" d="100"/>
        </p:scale>
        <p:origin x="-706" y="-82"/>
      </p:cViewPr>
      <p:guideLst>
        <p:guide orient="horz" pos="1008"/>
        <p:guide orient="horz" pos="2649"/>
        <p:guide pos="83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4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font" Target="fonts/font1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font" Target="fonts/font15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harma Computer Academy" userId="08476b32c11f4418" providerId="LiveId" clId="{FC6229A2-4BD9-46BD-B512-182C8955293E}"/>
    <pc:docChg chg="undo custSel addSld delSld modSld sldOrd">
      <pc:chgData name="Sharma Computer Academy" userId="08476b32c11f4418" providerId="LiveId" clId="{FC6229A2-4BD9-46BD-B512-182C8955293E}" dt="2023-04-11T12:15:28.697" v="468" actId="255"/>
      <pc:docMkLst>
        <pc:docMk/>
      </pc:docMkLst>
      <pc:sldChg chg="modSp mod">
        <pc:chgData name="Sharma Computer Academy" userId="08476b32c11f4418" providerId="LiveId" clId="{FC6229A2-4BD9-46BD-B512-182C8955293E}" dt="2023-04-11T11:39:43.191" v="3" actId="20577"/>
        <pc:sldMkLst>
          <pc:docMk/>
          <pc:sldMk cId="0" sldId="256"/>
        </pc:sldMkLst>
        <pc:spChg chg="mod">
          <ac:chgData name="Sharma Computer Academy" userId="08476b32c11f4418" providerId="LiveId" clId="{FC6229A2-4BD9-46BD-B512-182C8955293E}" dt="2023-04-11T11:39:43.191" v="3" actId="20577"/>
          <ac:spMkLst>
            <pc:docMk/>
            <pc:sldMk cId="0" sldId="256"/>
            <ac:spMk id="700" creationId="{00000000-0000-0000-0000-000000000000}"/>
          </ac:spMkLst>
        </pc:spChg>
      </pc:sldChg>
      <pc:sldChg chg="delSp modSp mod">
        <pc:chgData name="Sharma Computer Academy" userId="08476b32c11f4418" providerId="LiveId" clId="{FC6229A2-4BD9-46BD-B512-182C8955293E}" dt="2023-04-11T11:42:27.437" v="64" actId="1076"/>
        <pc:sldMkLst>
          <pc:docMk/>
          <pc:sldMk cId="0" sldId="257"/>
        </pc:sldMkLst>
        <pc:spChg chg="mod">
          <ac:chgData name="Sharma Computer Academy" userId="08476b32c11f4418" providerId="LiveId" clId="{FC6229A2-4BD9-46BD-B512-182C8955293E}" dt="2023-04-11T11:42:18.346" v="63" actId="1076"/>
          <ac:spMkLst>
            <pc:docMk/>
            <pc:sldMk cId="0" sldId="257"/>
            <ac:spMk id="43" creationId="{EB0DC7F5-1843-E9FE-FC4C-67D8A6E855B4}"/>
          </ac:spMkLst>
        </pc:spChg>
        <pc:spChg chg="mod">
          <ac:chgData name="Sharma Computer Academy" userId="08476b32c11f4418" providerId="LiveId" clId="{FC6229A2-4BD9-46BD-B512-182C8955293E}" dt="2023-04-11T11:42:13.454" v="62" actId="1076"/>
          <ac:spMkLst>
            <pc:docMk/>
            <pc:sldMk cId="0" sldId="257"/>
            <ac:spMk id="962" creationId="{8A210304-36F6-0A1B-C35F-DC93E6A2439A}"/>
          </ac:spMkLst>
        </pc:spChg>
        <pc:spChg chg="mod">
          <ac:chgData name="Sharma Computer Academy" userId="08476b32c11f4418" providerId="LiveId" clId="{FC6229A2-4BD9-46BD-B512-182C8955293E}" dt="2023-04-11T11:42:05.007" v="61" actId="1076"/>
          <ac:spMkLst>
            <pc:docMk/>
            <pc:sldMk cId="0" sldId="257"/>
            <ac:spMk id="963" creationId="{566D8566-44B4-26A9-4396-64B50970E8DC}"/>
          </ac:spMkLst>
        </pc:spChg>
        <pc:spChg chg="mod">
          <ac:chgData name="Sharma Computer Academy" userId="08476b32c11f4418" providerId="LiveId" clId="{FC6229A2-4BD9-46BD-B512-182C8955293E}" dt="2023-04-11T11:41:55.169" v="60" actId="1076"/>
          <ac:spMkLst>
            <pc:docMk/>
            <pc:sldMk cId="0" sldId="257"/>
            <ac:spMk id="964" creationId="{98D453DC-6E17-3450-5657-3513D127D48E}"/>
          </ac:spMkLst>
        </pc:spChg>
        <pc:spChg chg="mod">
          <ac:chgData name="Sharma Computer Academy" userId="08476b32c11f4418" providerId="LiveId" clId="{FC6229A2-4BD9-46BD-B512-182C8955293E}" dt="2023-04-11T11:41:48.083" v="59" actId="1076"/>
          <ac:spMkLst>
            <pc:docMk/>
            <pc:sldMk cId="0" sldId="257"/>
            <ac:spMk id="965" creationId="{8EC8F221-9911-EA05-2A7D-6D5E5BF0DD06}"/>
          </ac:spMkLst>
        </pc:spChg>
        <pc:spChg chg="mod">
          <ac:chgData name="Sharma Computer Academy" userId="08476b32c11f4418" providerId="LiveId" clId="{FC6229A2-4BD9-46BD-B512-182C8955293E}" dt="2023-04-11T11:42:27.437" v="64" actId="1076"/>
          <ac:spMkLst>
            <pc:docMk/>
            <pc:sldMk cId="0" sldId="257"/>
            <ac:spMk id="966" creationId="{B0C2DA6B-8781-FB4B-942A-23162F8220F2}"/>
          </ac:spMkLst>
        </pc:spChg>
        <pc:spChg chg="del">
          <ac:chgData name="Sharma Computer Academy" userId="08476b32c11f4418" providerId="LiveId" clId="{FC6229A2-4BD9-46BD-B512-182C8955293E}" dt="2023-04-11T11:40:58.109" v="51" actId="478"/>
          <ac:spMkLst>
            <pc:docMk/>
            <pc:sldMk cId="0" sldId="257"/>
            <ac:spMk id="967" creationId="{40370732-C74E-D578-6818-F7786175BDC3}"/>
          </ac:spMkLst>
        </pc:spChg>
        <pc:spChg chg="del">
          <ac:chgData name="Sharma Computer Academy" userId="08476b32c11f4418" providerId="LiveId" clId="{FC6229A2-4BD9-46BD-B512-182C8955293E}" dt="2023-04-11T11:41:00.446" v="52" actId="478"/>
          <ac:spMkLst>
            <pc:docMk/>
            <pc:sldMk cId="0" sldId="257"/>
            <ac:spMk id="968" creationId="{031ABDF5-4E59-8FE3-1830-D8C5D25BCDFF}"/>
          </ac:spMkLst>
        </pc:spChg>
      </pc:sldChg>
      <pc:sldChg chg="addSp delSp modSp mod delAnim modAnim">
        <pc:chgData name="Sharma Computer Academy" userId="08476b32c11f4418" providerId="LiveId" clId="{FC6229A2-4BD9-46BD-B512-182C8955293E}" dt="2023-04-11T11:55:45.082" v="205"/>
        <pc:sldMkLst>
          <pc:docMk/>
          <pc:sldMk cId="903469952" sldId="317"/>
        </pc:sldMkLst>
        <pc:spChg chg="del mod">
          <ac:chgData name="Sharma Computer Academy" userId="08476b32c11f4418" providerId="LiveId" clId="{FC6229A2-4BD9-46BD-B512-182C8955293E}" dt="2023-04-11T11:54:58.664" v="199" actId="478"/>
          <ac:spMkLst>
            <pc:docMk/>
            <pc:sldMk cId="903469952" sldId="317"/>
            <ac:spMk id="3" creationId="{0CE6D05B-74F7-9765-C458-DC26FBB94FEC}"/>
          </ac:spMkLst>
        </pc:spChg>
        <pc:spChg chg="mod">
          <ac:chgData name="Sharma Computer Academy" userId="08476b32c11f4418" providerId="LiveId" clId="{FC6229A2-4BD9-46BD-B512-182C8955293E}" dt="2023-04-11T11:43:20.275" v="79" actId="20577"/>
          <ac:spMkLst>
            <pc:docMk/>
            <pc:sldMk cId="903469952" sldId="317"/>
            <ac:spMk id="8" creationId="{66598138-F1B5-0918-32C4-F14C8114D7A0}"/>
          </ac:spMkLst>
        </pc:spChg>
        <pc:picChg chg="add mod">
          <ac:chgData name="Sharma Computer Academy" userId="08476b32c11f4418" providerId="LiveId" clId="{FC6229A2-4BD9-46BD-B512-182C8955293E}" dt="2023-04-11T11:43:51.863" v="87" actId="14100"/>
          <ac:picMkLst>
            <pc:docMk/>
            <pc:sldMk cId="903469952" sldId="317"/>
            <ac:picMk id="2" creationId="{EB3D6FD8-3A52-95C9-16EA-0601FE9C189B}"/>
          </ac:picMkLst>
        </pc:picChg>
        <pc:picChg chg="add mod">
          <ac:chgData name="Sharma Computer Academy" userId="08476b32c11f4418" providerId="LiveId" clId="{FC6229A2-4BD9-46BD-B512-182C8955293E}" dt="2023-04-11T11:55:11.149" v="203" actId="1076"/>
          <ac:picMkLst>
            <pc:docMk/>
            <pc:sldMk cId="903469952" sldId="317"/>
            <ac:picMk id="4" creationId="{979A3330-0162-E8DB-78F2-28B059A669D7}"/>
          </ac:picMkLst>
        </pc:picChg>
      </pc:sldChg>
      <pc:sldChg chg="modSp mod">
        <pc:chgData name="Sharma Computer Academy" userId="08476b32c11f4418" providerId="LiveId" clId="{FC6229A2-4BD9-46BD-B512-182C8955293E}" dt="2023-04-11T12:07:31.141" v="354" actId="1076"/>
        <pc:sldMkLst>
          <pc:docMk/>
          <pc:sldMk cId="1960764532" sldId="318"/>
        </pc:sldMkLst>
        <pc:spChg chg="mod">
          <ac:chgData name="Sharma Computer Academy" userId="08476b32c11f4418" providerId="LiveId" clId="{FC6229A2-4BD9-46BD-B512-182C8955293E}" dt="2023-04-11T11:44:21.281" v="92" actId="20577"/>
          <ac:spMkLst>
            <pc:docMk/>
            <pc:sldMk cId="1960764532" sldId="318"/>
            <ac:spMk id="8" creationId="{66598138-F1B5-0918-32C4-F14C8114D7A0}"/>
          </ac:spMkLst>
        </pc:spChg>
        <pc:spChg chg="mod">
          <ac:chgData name="Sharma Computer Academy" userId="08476b32c11f4418" providerId="LiveId" clId="{FC6229A2-4BD9-46BD-B512-182C8955293E}" dt="2023-04-11T12:07:31.141" v="354" actId="1076"/>
          <ac:spMkLst>
            <pc:docMk/>
            <pc:sldMk cId="1960764532" sldId="318"/>
            <ac:spMk id="15" creationId="{45C33F92-21EB-4230-BB75-A3D84D74144F}"/>
          </ac:spMkLst>
        </pc:spChg>
        <pc:spChg chg="mod">
          <ac:chgData name="Sharma Computer Academy" userId="08476b32c11f4418" providerId="LiveId" clId="{FC6229A2-4BD9-46BD-B512-182C8955293E}" dt="2023-04-11T12:06:23.315" v="353" actId="207"/>
          <ac:spMkLst>
            <pc:docMk/>
            <pc:sldMk cId="1960764532" sldId="318"/>
            <ac:spMk id="35" creationId="{45C33F92-21EB-4230-BB75-A3D84D74144F}"/>
          </ac:spMkLst>
        </pc:spChg>
      </pc:sldChg>
      <pc:sldChg chg="del">
        <pc:chgData name="Sharma Computer Academy" userId="08476b32c11f4418" providerId="LiveId" clId="{FC6229A2-4BD9-46BD-B512-182C8955293E}" dt="2023-04-11T11:53:02.622" v="198" actId="47"/>
        <pc:sldMkLst>
          <pc:docMk/>
          <pc:sldMk cId="0" sldId="321"/>
        </pc:sldMkLst>
      </pc:sldChg>
      <pc:sldChg chg="addSp modSp mod modAnim">
        <pc:chgData name="Sharma Computer Academy" userId="08476b32c11f4418" providerId="LiveId" clId="{FC6229A2-4BD9-46BD-B512-182C8955293E}" dt="2023-04-11T12:07:44.687" v="355"/>
        <pc:sldMkLst>
          <pc:docMk/>
          <pc:sldMk cId="903469952" sldId="322"/>
        </pc:sldMkLst>
        <pc:spChg chg="mod">
          <ac:chgData name="Sharma Computer Academy" userId="08476b32c11f4418" providerId="LiveId" clId="{FC6229A2-4BD9-46BD-B512-182C8955293E}" dt="2023-04-11T11:45:55.041" v="124" actId="20577"/>
          <ac:spMkLst>
            <pc:docMk/>
            <pc:sldMk cId="903469952" sldId="322"/>
            <ac:spMk id="6" creationId="{00000000-0000-0000-0000-000000000000}"/>
          </ac:spMkLst>
        </pc:spChg>
        <pc:spChg chg="mod">
          <ac:chgData name="Sharma Computer Academy" userId="08476b32c11f4418" providerId="LiveId" clId="{FC6229A2-4BD9-46BD-B512-182C8955293E}" dt="2023-04-11T11:46:34.569" v="127" actId="207"/>
          <ac:spMkLst>
            <pc:docMk/>
            <pc:sldMk cId="903469952" sldId="322"/>
            <ac:spMk id="9" creationId="{00000000-0000-0000-0000-000000000000}"/>
          </ac:spMkLst>
        </pc:spChg>
        <pc:picChg chg="add mod">
          <ac:chgData name="Sharma Computer Academy" userId="08476b32c11f4418" providerId="LiveId" clId="{FC6229A2-4BD9-46BD-B512-182C8955293E}" dt="2023-04-11T11:47:32.050" v="131" actId="1076"/>
          <ac:picMkLst>
            <pc:docMk/>
            <pc:sldMk cId="903469952" sldId="322"/>
            <ac:picMk id="2" creationId="{6DD163D1-708E-CB97-48B8-4519A0CAF0CD}"/>
          </ac:picMkLst>
        </pc:picChg>
      </pc:sldChg>
      <pc:sldChg chg="del">
        <pc:chgData name="Sharma Computer Academy" userId="08476b32c11f4418" providerId="LiveId" clId="{FC6229A2-4BD9-46BD-B512-182C8955293E}" dt="2023-04-11T11:47:38.592" v="132" actId="47"/>
        <pc:sldMkLst>
          <pc:docMk/>
          <pc:sldMk cId="903469952" sldId="323"/>
        </pc:sldMkLst>
      </pc:sldChg>
      <pc:sldChg chg="del">
        <pc:chgData name="Sharma Computer Academy" userId="08476b32c11f4418" providerId="LiveId" clId="{FC6229A2-4BD9-46BD-B512-182C8955293E}" dt="2023-04-11T11:47:38.592" v="132" actId="47"/>
        <pc:sldMkLst>
          <pc:docMk/>
          <pc:sldMk cId="903469952" sldId="327"/>
        </pc:sldMkLst>
      </pc:sldChg>
      <pc:sldChg chg="del">
        <pc:chgData name="Sharma Computer Academy" userId="08476b32c11f4418" providerId="LiveId" clId="{FC6229A2-4BD9-46BD-B512-182C8955293E}" dt="2023-04-11T11:47:46.017" v="133" actId="47"/>
        <pc:sldMkLst>
          <pc:docMk/>
          <pc:sldMk cId="903469952" sldId="329"/>
        </pc:sldMkLst>
      </pc:sldChg>
      <pc:sldChg chg="modSp del mod">
        <pc:chgData name="Sharma Computer Academy" userId="08476b32c11f4418" providerId="LiveId" clId="{FC6229A2-4BD9-46BD-B512-182C8955293E}" dt="2023-04-11T11:51:08.058" v="190" actId="47"/>
        <pc:sldMkLst>
          <pc:docMk/>
          <pc:sldMk cId="903469952" sldId="331"/>
        </pc:sldMkLst>
        <pc:spChg chg="mod">
          <ac:chgData name="Sharma Computer Academy" userId="08476b32c11f4418" providerId="LiveId" clId="{FC6229A2-4BD9-46BD-B512-182C8955293E}" dt="2023-04-11T11:48:00.948" v="144" actId="20577"/>
          <ac:spMkLst>
            <pc:docMk/>
            <pc:sldMk cId="903469952" sldId="331"/>
            <ac:spMk id="6" creationId="{00000000-0000-0000-0000-000000000000}"/>
          </ac:spMkLst>
        </pc:spChg>
        <pc:graphicFrameChg chg="mod modGraphic">
          <ac:chgData name="Sharma Computer Academy" userId="08476b32c11f4418" providerId="LiveId" clId="{FC6229A2-4BD9-46BD-B512-182C8955293E}" dt="2023-04-11T11:50:55.710" v="189" actId="1076"/>
          <ac:graphicFrameMkLst>
            <pc:docMk/>
            <pc:sldMk cId="903469952" sldId="331"/>
            <ac:graphicFrameMk id="5" creationId="{00000000-0000-0000-0000-000000000000}"/>
          </ac:graphicFrameMkLst>
        </pc:graphicFrameChg>
      </pc:sldChg>
      <pc:sldChg chg="del">
        <pc:chgData name="Sharma Computer Academy" userId="08476b32c11f4418" providerId="LiveId" clId="{FC6229A2-4BD9-46BD-B512-182C8955293E}" dt="2023-04-11T11:56:33.578" v="206" actId="47"/>
        <pc:sldMkLst>
          <pc:docMk/>
          <pc:sldMk cId="903469952" sldId="336"/>
        </pc:sldMkLst>
      </pc:sldChg>
      <pc:sldChg chg="modSp">
        <pc:chgData name="Sharma Computer Academy" userId="08476b32c11f4418" providerId="LiveId" clId="{FC6229A2-4BD9-46BD-B512-182C8955293E}" dt="2023-04-11T12:12:39.536" v="442" actId="2711"/>
        <pc:sldMkLst>
          <pc:docMk/>
          <pc:sldMk cId="903469952" sldId="342"/>
        </pc:sldMkLst>
        <pc:spChg chg="mod">
          <ac:chgData name="Sharma Computer Academy" userId="08476b32c11f4418" providerId="LiveId" clId="{FC6229A2-4BD9-46BD-B512-182C8955293E}" dt="2023-04-11T12:12:27.182" v="440" actId="2711"/>
          <ac:spMkLst>
            <pc:docMk/>
            <pc:sldMk cId="903469952" sldId="342"/>
            <ac:spMk id="39" creationId="{82F25B64-97AA-4B03-90CC-2D8112EA5323}"/>
          </ac:spMkLst>
        </pc:spChg>
        <pc:spChg chg="mod">
          <ac:chgData name="Sharma Computer Academy" userId="08476b32c11f4418" providerId="LiveId" clId="{FC6229A2-4BD9-46BD-B512-182C8955293E}" dt="2023-04-11T12:12:33.705" v="441" actId="2711"/>
          <ac:spMkLst>
            <pc:docMk/>
            <pc:sldMk cId="903469952" sldId="342"/>
            <ac:spMk id="40" creationId="{85177D71-2AAD-47DC-A881-D677678D1BB3}"/>
          </ac:spMkLst>
        </pc:spChg>
        <pc:spChg chg="mod">
          <ac:chgData name="Sharma Computer Academy" userId="08476b32c11f4418" providerId="LiveId" clId="{FC6229A2-4BD9-46BD-B512-182C8955293E}" dt="2023-04-11T12:12:39.536" v="442" actId="2711"/>
          <ac:spMkLst>
            <pc:docMk/>
            <pc:sldMk cId="903469952" sldId="342"/>
            <ac:spMk id="41" creationId="{A42B8306-C793-4668-A848-B749D95A865F}"/>
          </ac:spMkLst>
        </pc:spChg>
        <pc:spChg chg="mod">
          <ac:chgData name="Sharma Computer Academy" userId="08476b32c11f4418" providerId="LiveId" clId="{FC6229A2-4BD9-46BD-B512-182C8955293E}" dt="2023-04-11T12:12:19.615" v="439" actId="2711"/>
          <ac:spMkLst>
            <pc:docMk/>
            <pc:sldMk cId="903469952" sldId="342"/>
            <ac:spMk id="46" creationId="{82F25B64-97AA-4B03-90CC-2D8112EA5323}"/>
          </ac:spMkLst>
        </pc:spChg>
      </pc:sldChg>
      <pc:sldChg chg="modSp mod">
        <pc:chgData name="Sharma Computer Academy" userId="08476b32c11f4418" providerId="LiveId" clId="{FC6229A2-4BD9-46BD-B512-182C8955293E}" dt="2023-04-11T12:13:08.718" v="446" actId="2711"/>
        <pc:sldMkLst>
          <pc:docMk/>
          <pc:sldMk cId="903469952" sldId="346"/>
        </pc:sldMkLst>
        <pc:spChg chg="mod">
          <ac:chgData name="Sharma Computer Academy" userId="08476b32c11f4418" providerId="LiveId" clId="{FC6229A2-4BD9-46BD-B512-182C8955293E}" dt="2023-04-11T12:12:50.882" v="443" actId="2711"/>
          <ac:spMkLst>
            <pc:docMk/>
            <pc:sldMk cId="903469952" sldId="346"/>
            <ac:spMk id="9" creationId="{00000000-0000-0000-0000-000000000000}"/>
          </ac:spMkLst>
        </pc:spChg>
        <pc:spChg chg="mod">
          <ac:chgData name="Sharma Computer Academy" userId="08476b32c11f4418" providerId="LiveId" clId="{FC6229A2-4BD9-46BD-B512-182C8955293E}" dt="2023-04-11T12:13:03.062" v="445" actId="2711"/>
          <ac:spMkLst>
            <pc:docMk/>
            <pc:sldMk cId="903469952" sldId="346"/>
            <ac:spMk id="25" creationId="{00000000-0000-0000-0000-000000000000}"/>
          </ac:spMkLst>
        </pc:spChg>
        <pc:spChg chg="mod">
          <ac:chgData name="Sharma Computer Academy" userId="08476b32c11f4418" providerId="LiveId" clId="{FC6229A2-4BD9-46BD-B512-182C8955293E}" dt="2023-04-11T12:12:56.859" v="444" actId="2711"/>
          <ac:spMkLst>
            <pc:docMk/>
            <pc:sldMk cId="903469952" sldId="346"/>
            <ac:spMk id="26" creationId="{00000000-0000-0000-0000-000000000000}"/>
          </ac:spMkLst>
        </pc:spChg>
        <pc:spChg chg="mod">
          <ac:chgData name="Sharma Computer Academy" userId="08476b32c11f4418" providerId="LiveId" clId="{FC6229A2-4BD9-46BD-B512-182C8955293E}" dt="2023-04-11T12:13:08.718" v="446" actId="2711"/>
          <ac:spMkLst>
            <pc:docMk/>
            <pc:sldMk cId="903469952" sldId="346"/>
            <ac:spMk id="27" creationId="{00000000-0000-0000-0000-000000000000}"/>
          </ac:spMkLst>
        </pc:spChg>
      </pc:sldChg>
      <pc:sldChg chg="modSp mod">
        <pc:chgData name="Sharma Computer Academy" userId="08476b32c11f4418" providerId="LiveId" clId="{FC6229A2-4BD9-46BD-B512-182C8955293E}" dt="2023-04-11T12:14:02.131" v="455" actId="2711"/>
        <pc:sldMkLst>
          <pc:docMk/>
          <pc:sldMk cId="903469952" sldId="348"/>
        </pc:sldMkLst>
        <pc:spChg chg="mod">
          <ac:chgData name="Sharma Computer Academy" userId="08476b32c11f4418" providerId="LiveId" clId="{FC6229A2-4BD9-46BD-B512-182C8955293E}" dt="2023-04-11T12:13:32.901" v="450" actId="2711"/>
          <ac:spMkLst>
            <pc:docMk/>
            <pc:sldMk cId="903469952" sldId="348"/>
            <ac:spMk id="40" creationId="{00000000-0000-0000-0000-000000000000}"/>
          </ac:spMkLst>
        </pc:spChg>
        <pc:spChg chg="mod">
          <ac:chgData name="Sharma Computer Academy" userId="08476b32c11f4418" providerId="LiveId" clId="{FC6229A2-4BD9-46BD-B512-182C8955293E}" dt="2023-04-11T12:13:56.934" v="454" actId="255"/>
          <ac:spMkLst>
            <pc:docMk/>
            <pc:sldMk cId="903469952" sldId="348"/>
            <ac:spMk id="45" creationId="{00000000-0000-0000-0000-000000000000}"/>
          </ac:spMkLst>
        </pc:spChg>
        <pc:spChg chg="mod">
          <ac:chgData name="Sharma Computer Academy" userId="08476b32c11f4418" providerId="LiveId" clId="{FC6229A2-4BD9-46BD-B512-182C8955293E}" dt="2023-04-11T12:13:50.682" v="453" actId="2711"/>
          <ac:spMkLst>
            <pc:docMk/>
            <pc:sldMk cId="903469952" sldId="348"/>
            <ac:spMk id="47" creationId="{00000000-0000-0000-0000-000000000000}"/>
          </ac:spMkLst>
        </pc:spChg>
        <pc:spChg chg="mod">
          <ac:chgData name="Sharma Computer Academy" userId="08476b32c11f4418" providerId="LiveId" clId="{FC6229A2-4BD9-46BD-B512-182C8955293E}" dt="2023-04-11T12:14:02.131" v="455" actId="2711"/>
          <ac:spMkLst>
            <pc:docMk/>
            <pc:sldMk cId="903469952" sldId="348"/>
            <ac:spMk id="49" creationId="{00000000-0000-0000-0000-000000000000}"/>
          </ac:spMkLst>
        </pc:spChg>
      </pc:sldChg>
      <pc:sldChg chg="modSp">
        <pc:chgData name="Sharma Computer Academy" userId="08476b32c11f4418" providerId="LiveId" clId="{FC6229A2-4BD9-46BD-B512-182C8955293E}" dt="2023-04-11T12:14:23.388" v="458" actId="2711"/>
        <pc:sldMkLst>
          <pc:docMk/>
          <pc:sldMk cId="903469952" sldId="352"/>
        </pc:sldMkLst>
        <pc:spChg chg="mod">
          <ac:chgData name="Sharma Computer Academy" userId="08476b32c11f4418" providerId="LiveId" clId="{FC6229A2-4BD9-46BD-B512-182C8955293E}" dt="2023-04-11T12:14:12.277" v="456" actId="2711"/>
          <ac:spMkLst>
            <pc:docMk/>
            <pc:sldMk cId="903469952" sldId="352"/>
            <ac:spMk id="28" creationId="{00000000-0000-0000-0000-000000000000}"/>
          </ac:spMkLst>
        </pc:spChg>
        <pc:spChg chg="mod">
          <ac:chgData name="Sharma Computer Academy" userId="08476b32c11f4418" providerId="LiveId" clId="{FC6229A2-4BD9-46BD-B512-182C8955293E}" dt="2023-04-11T12:14:17.942" v="457" actId="2711"/>
          <ac:spMkLst>
            <pc:docMk/>
            <pc:sldMk cId="903469952" sldId="352"/>
            <ac:spMk id="29" creationId="{00000000-0000-0000-0000-000000000000}"/>
          </ac:spMkLst>
        </pc:spChg>
        <pc:spChg chg="mod">
          <ac:chgData name="Sharma Computer Academy" userId="08476b32c11f4418" providerId="LiveId" clId="{FC6229A2-4BD9-46BD-B512-182C8955293E}" dt="2023-04-11T12:14:23.388" v="458" actId="2711"/>
          <ac:spMkLst>
            <pc:docMk/>
            <pc:sldMk cId="903469952" sldId="352"/>
            <ac:spMk id="60" creationId="{00000000-0000-0000-0000-000000000000}"/>
          </ac:spMkLst>
        </pc:spChg>
      </pc:sldChg>
      <pc:sldChg chg="del">
        <pc:chgData name="Sharma Computer Academy" userId="08476b32c11f4418" providerId="LiveId" clId="{FC6229A2-4BD9-46BD-B512-182C8955293E}" dt="2023-04-11T11:58:56.540" v="241" actId="47"/>
        <pc:sldMkLst>
          <pc:docMk/>
          <pc:sldMk cId="903469952" sldId="355"/>
        </pc:sldMkLst>
      </pc:sldChg>
      <pc:sldChg chg="ord">
        <pc:chgData name="Sharma Computer Academy" userId="08476b32c11f4418" providerId="LiveId" clId="{FC6229A2-4BD9-46BD-B512-182C8955293E}" dt="2023-04-11T11:59:51.666" v="252"/>
        <pc:sldMkLst>
          <pc:docMk/>
          <pc:sldMk cId="903469952" sldId="357"/>
        </pc:sldMkLst>
      </pc:sldChg>
      <pc:sldChg chg="modSp">
        <pc:chgData name="Sharma Computer Academy" userId="08476b32c11f4418" providerId="LiveId" clId="{FC6229A2-4BD9-46BD-B512-182C8955293E}" dt="2023-04-11T12:09:44.315" v="358" actId="207"/>
        <pc:sldMkLst>
          <pc:docMk/>
          <pc:sldMk cId="903469952" sldId="359"/>
        </pc:sldMkLst>
        <pc:spChg chg="mod">
          <ac:chgData name="Sharma Computer Academy" userId="08476b32c11f4418" providerId="LiveId" clId="{FC6229A2-4BD9-46BD-B512-182C8955293E}" dt="2023-04-11T12:09:44.315" v="358" actId="207"/>
          <ac:spMkLst>
            <pc:docMk/>
            <pc:sldMk cId="903469952" sldId="359"/>
            <ac:spMk id="39" creationId="{00000000-0000-0000-0000-000000000000}"/>
          </ac:spMkLst>
        </pc:spChg>
      </pc:sldChg>
      <pc:sldChg chg="del">
        <pc:chgData name="Sharma Computer Academy" userId="08476b32c11f4418" providerId="LiveId" clId="{FC6229A2-4BD9-46BD-B512-182C8955293E}" dt="2023-04-11T11:43:10.495" v="65"/>
        <pc:sldMkLst>
          <pc:docMk/>
          <pc:sldMk cId="0" sldId="360"/>
        </pc:sldMkLst>
      </pc:sldChg>
      <pc:sldChg chg="addSp delSp modSp mod ord delAnim modAnim">
        <pc:chgData name="Sharma Computer Academy" userId="08476b32c11f4418" providerId="LiveId" clId="{FC6229A2-4BD9-46BD-B512-182C8955293E}" dt="2023-04-11T12:00:28.623" v="255" actId="14100"/>
        <pc:sldMkLst>
          <pc:docMk/>
          <pc:sldMk cId="903469952" sldId="361"/>
        </pc:sldMkLst>
        <pc:spChg chg="mod">
          <ac:chgData name="Sharma Computer Academy" userId="08476b32c11f4418" providerId="LiveId" clId="{FC6229A2-4BD9-46BD-B512-182C8955293E}" dt="2023-04-11T11:58:45.301" v="240" actId="20577"/>
          <ac:spMkLst>
            <pc:docMk/>
            <pc:sldMk cId="903469952" sldId="361"/>
            <ac:spMk id="6" creationId="{00000000-0000-0000-0000-000000000000}"/>
          </ac:spMkLst>
        </pc:spChg>
        <pc:spChg chg="del">
          <ac:chgData name="Sharma Computer Academy" userId="08476b32c11f4418" providerId="LiveId" clId="{FC6229A2-4BD9-46BD-B512-182C8955293E}" dt="2023-04-11T11:59:07.990" v="245" actId="478"/>
          <ac:spMkLst>
            <pc:docMk/>
            <pc:sldMk cId="903469952" sldId="361"/>
            <ac:spMk id="18" creationId="{00000000-0000-0000-0000-000000000000}"/>
          </ac:spMkLst>
        </pc:spChg>
        <pc:spChg chg="del mod">
          <ac:chgData name="Sharma Computer Academy" userId="08476b32c11f4418" providerId="LiveId" clId="{FC6229A2-4BD9-46BD-B512-182C8955293E}" dt="2023-04-11T11:59:11.371" v="246" actId="478"/>
          <ac:spMkLst>
            <pc:docMk/>
            <pc:sldMk cId="903469952" sldId="361"/>
            <ac:spMk id="19" creationId="{00000000-0000-0000-0000-000000000000}"/>
          </ac:spMkLst>
        </pc:spChg>
        <pc:spChg chg="del">
          <ac:chgData name="Sharma Computer Academy" userId="08476b32c11f4418" providerId="LiveId" clId="{FC6229A2-4BD9-46BD-B512-182C8955293E}" dt="2023-04-11T11:59:11.371" v="246" actId="478"/>
          <ac:spMkLst>
            <pc:docMk/>
            <pc:sldMk cId="903469952" sldId="361"/>
            <ac:spMk id="28" creationId="{1278BF84-DDF3-43F8-88E4-A0F28E4079EF}"/>
          </ac:spMkLst>
        </pc:spChg>
        <pc:spChg chg="del">
          <ac:chgData name="Sharma Computer Academy" userId="08476b32c11f4418" providerId="LiveId" clId="{FC6229A2-4BD9-46BD-B512-182C8955293E}" dt="2023-04-11T11:59:11.371" v="246" actId="478"/>
          <ac:spMkLst>
            <pc:docMk/>
            <pc:sldMk cId="903469952" sldId="361"/>
            <ac:spMk id="32" creationId="{1278BF84-DDF3-43F8-88E4-A0F28E4079EF}"/>
          </ac:spMkLst>
        </pc:spChg>
        <pc:grpChg chg="del">
          <ac:chgData name="Sharma Computer Academy" userId="08476b32c11f4418" providerId="LiveId" clId="{FC6229A2-4BD9-46BD-B512-182C8955293E}" dt="2023-04-11T11:59:06.006" v="244" actId="478"/>
          <ac:grpSpMkLst>
            <pc:docMk/>
            <pc:sldMk cId="903469952" sldId="361"/>
            <ac:grpSpMk id="20" creationId="{5478F7D8-3A3F-4352-8121-94BD76156054}"/>
          </ac:grpSpMkLst>
        </pc:grpChg>
        <pc:grpChg chg="del">
          <ac:chgData name="Sharma Computer Academy" userId="08476b32c11f4418" providerId="LiveId" clId="{FC6229A2-4BD9-46BD-B512-182C8955293E}" dt="2023-04-11T11:59:11.371" v="246" actId="478"/>
          <ac:grpSpMkLst>
            <pc:docMk/>
            <pc:sldMk cId="903469952" sldId="361"/>
            <ac:grpSpMk id="24" creationId="{5478F7D8-3A3F-4352-8121-94BD76156054}"/>
          </ac:grpSpMkLst>
        </pc:grpChg>
        <pc:picChg chg="add mod">
          <ac:chgData name="Sharma Computer Academy" userId="08476b32c11f4418" providerId="LiveId" clId="{FC6229A2-4BD9-46BD-B512-182C8955293E}" dt="2023-04-11T12:00:28.623" v="255" actId="14100"/>
          <ac:picMkLst>
            <pc:docMk/>
            <pc:sldMk cId="903469952" sldId="361"/>
            <ac:picMk id="2" creationId="{02EE039C-B12F-F048-8FB1-EEBBA7A92895}"/>
          </ac:picMkLst>
        </pc:picChg>
      </pc:sldChg>
      <pc:sldChg chg="del">
        <pc:chgData name="Sharma Computer Academy" userId="08476b32c11f4418" providerId="LiveId" clId="{FC6229A2-4BD9-46BD-B512-182C8955293E}" dt="2023-04-11T11:52:52.270" v="197" actId="47"/>
        <pc:sldMkLst>
          <pc:docMk/>
          <pc:sldMk cId="903469952" sldId="363"/>
        </pc:sldMkLst>
      </pc:sldChg>
      <pc:sldChg chg="del">
        <pc:chgData name="Sharma Computer Academy" userId="08476b32c11f4418" providerId="LiveId" clId="{FC6229A2-4BD9-46BD-B512-182C8955293E}" dt="2023-04-11T11:53:02.622" v="198" actId="47"/>
        <pc:sldMkLst>
          <pc:docMk/>
          <pc:sldMk cId="903469952" sldId="371"/>
        </pc:sldMkLst>
      </pc:sldChg>
      <pc:sldChg chg="del">
        <pc:chgData name="Sharma Computer Academy" userId="08476b32c11f4418" providerId="LiveId" clId="{FC6229A2-4BD9-46BD-B512-182C8955293E}" dt="2023-04-11T11:53:02.622" v="198" actId="47"/>
        <pc:sldMkLst>
          <pc:docMk/>
          <pc:sldMk cId="903469952" sldId="373"/>
        </pc:sldMkLst>
      </pc:sldChg>
      <pc:sldChg chg="del">
        <pc:chgData name="Sharma Computer Academy" userId="08476b32c11f4418" providerId="LiveId" clId="{FC6229A2-4BD9-46BD-B512-182C8955293E}" dt="2023-04-11T11:53:02.622" v="198" actId="47"/>
        <pc:sldMkLst>
          <pc:docMk/>
          <pc:sldMk cId="903469952" sldId="375"/>
        </pc:sldMkLst>
      </pc:sldChg>
      <pc:sldChg chg="del">
        <pc:chgData name="Sharma Computer Academy" userId="08476b32c11f4418" providerId="LiveId" clId="{FC6229A2-4BD9-46BD-B512-182C8955293E}" dt="2023-04-11T11:53:02.622" v="198" actId="47"/>
        <pc:sldMkLst>
          <pc:docMk/>
          <pc:sldMk cId="903469952" sldId="377"/>
        </pc:sldMkLst>
      </pc:sldChg>
      <pc:sldChg chg="del">
        <pc:chgData name="Sharma Computer Academy" userId="08476b32c11f4418" providerId="LiveId" clId="{FC6229A2-4BD9-46BD-B512-182C8955293E}" dt="2023-04-11T11:53:02.622" v="198" actId="47"/>
        <pc:sldMkLst>
          <pc:docMk/>
          <pc:sldMk cId="903469952" sldId="378"/>
        </pc:sldMkLst>
      </pc:sldChg>
      <pc:sldChg chg="del">
        <pc:chgData name="Sharma Computer Academy" userId="08476b32c11f4418" providerId="LiveId" clId="{FC6229A2-4BD9-46BD-B512-182C8955293E}" dt="2023-04-11T11:53:02.622" v="198" actId="47"/>
        <pc:sldMkLst>
          <pc:docMk/>
          <pc:sldMk cId="903469952" sldId="381"/>
        </pc:sldMkLst>
      </pc:sldChg>
      <pc:sldChg chg="del">
        <pc:chgData name="Sharma Computer Academy" userId="08476b32c11f4418" providerId="LiveId" clId="{FC6229A2-4BD9-46BD-B512-182C8955293E}" dt="2023-04-11T11:53:02.622" v="198" actId="47"/>
        <pc:sldMkLst>
          <pc:docMk/>
          <pc:sldMk cId="903469952" sldId="382"/>
        </pc:sldMkLst>
      </pc:sldChg>
      <pc:sldChg chg="addSp modSp mod modAnim">
        <pc:chgData name="Sharma Computer Academy" userId="08476b32c11f4418" providerId="LiveId" clId="{FC6229A2-4BD9-46BD-B512-182C8955293E}" dt="2023-04-11T12:15:28.697" v="468" actId="255"/>
        <pc:sldMkLst>
          <pc:docMk/>
          <pc:sldMk cId="903469952" sldId="387"/>
        </pc:sldMkLst>
        <pc:spChg chg="add mod">
          <ac:chgData name="Sharma Computer Academy" userId="08476b32c11f4418" providerId="LiveId" clId="{FC6229A2-4BD9-46BD-B512-182C8955293E}" dt="2023-04-11T12:15:28.697" v="468" actId="255"/>
          <ac:spMkLst>
            <pc:docMk/>
            <pc:sldMk cId="903469952" sldId="387"/>
            <ac:spMk id="2" creationId="{D92F5A24-0E52-F7F3-95C0-1921CB5F23F5}"/>
          </ac:spMkLst>
        </pc:spChg>
        <pc:spChg chg="mod">
          <ac:chgData name="Sharma Computer Academy" userId="08476b32c11f4418" providerId="LiveId" clId="{FC6229A2-4BD9-46BD-B512-182C8955293E}" dt="2023-04-11T12:14:45.270" v="461" actId="2711"/>
          <ac:spMkLst>
            <pc:docMk/>
            <pc:sldMk cId="903469952" sldId="387"/>
            <ac:spMk id="8" creationId="{00000000-0000-0000-0000-000000000000}"/>
          </ac:spMkLst>
        </pc:spChg>
        <pc:spChg chg="mod">
          <ac:chgData name="Sharma Computer Academy" userId="08476b32c11f4418" providerId="LiveId" clId="{FC6229A2-4BD9-46BD-B512-182C8955293E}" dt="2023-04-11T12:15:17.500" v="466" actId="404"/>
          <ac:spMkLst>
            <pc:docMk/>
            <pc:sldMk cId="903469952" sldId="387"/>
            <ac:spMk id="11" creationId="{00000000-0000-0000-0000-000000000000}"/>
          </ac:spMkLst>
        </pc:spChg>
      </pc:sldChg>
      <pc:sldChg chg="modSp add">
        <pc:chgData name="Sharma Computer Academy" userId="08476b32c11f4418" providerId="LiveId" clId="{FC6229A2-4BD9-46BD-B512-182C8955293E}" dt="2023-04-11T12:14:37.997" v="460" actId="2711"/>
        <pc:sldMkLst>
          <pc:docMk/>
          <pc:sldMk cId="2407716637" sldId="389"/>
        </pc:sldMkLst>
        <pc:spChg chg="mod">
          <ac:chgData name="Sharma Computer Academy" userId="08476b32c11f4418" providerId="LiveId" clId="{FC6229A2-4BD9-46BD-B512-182C8955293E}" dt="2023-04-11T12:14:30.720" v="459" actId="2711"/>
          <ac:spMkLst>
            <pc:docMk/>
            <pc:sldMk cId="2407716637" sldId="389"/>
            <ac:spMk id="18" creationId="{00000000-0000-0000-0000-000000000000}"/>
          </ac:spMkLst>
        </pc:spChg>
        <pc:spChg chg="mod">
          <ac:chgData name="Sharma Computer Academy" userId="08476b32c11f4418" providerId="LiveId" clId="{FC6229A2-4BD9-46BD-B512-182C8955293E}" dt="2023-04-11T12:14:37.997" v="460" actId="2711"/>
          <ac:spMkLst>
            <pc:docMk/>
            <pc:sldMk cId="2407716637" sldId="389"/>
            <ac:spMk id="19" creationId="{00000000-0000-0000-0000-000000000000}"/>
          </ac:spMkLst>
        </pc:spChg>
      </pc:sldChg>
      <pc:sldChg chg="add del">
        <pc:chgData name="Sharma Computer Academy" userId="08476b32c11f4418" providerId="LiveId" clId="{FC6229A2-4BD9-46BD-B512-182C8955293E}" dt="2023-04-11T11:46:55.946" v="128" actId="47"/>
        <pc:sldMkLst>
          <pc:docMk/>
          <pc:sldMk cId="3638114202" sldId="389"/>
        </pc:sldMkLst>
      </pc:sldChg>
      <pc:sldMasterChg chg="delSldLayout">
        <pc:chgData name="Sharma Computer Academy" userId="08476b32c11f4418" providerId="LiveId" clId="{FC6229A2-4BD9-46BD-B512-182C8955293E}" dt="2023-04-11T11:53:02.622" v="198" actId="47"/>
        <pc:sldMasterMkLst>
          <pc:docMk/>
          <pc:sldMasterMk cId="0" sldId="2147483683"/>
        </pc:sldMasterMkLst>
        <pc:sldLayoutChg chg="del">
          <pc:chgData name="Sharma Computer Academy" userId="08476b32c11f4418" providerId="LiveId" clId="{FC6229A2-4BD9-46BD-B512-182C8955293E}" dt="2023-04-11T11:53:02.622" v="198" actId="47"/>
          <pc:sldLayoutMkLst>
            <pc:docMk/>
            <pc:sldMasterMk cId="0" sldId="2147483683"/>
            <pc:sldLayoutMk cId="0" sldId="2147483679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f72ca1f918_0_3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7" name="Google Shape;697;gf72ca1f918_0_3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Google Shape;988;g10691b67288_0_6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9" name="Google Shape;989;g10691b67288_0_6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19690647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8" name="Google Shape;3308;g104698009ef_0_4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9" name="Google Shape;3309;g104698009ef_0_4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2"/>
          <p:cNvSpPr/>
          <p:nvPr/>
        </p:nvSpPr>
        <p:spPr>
          <a:xfrm>
            <a:off x="3331775" y="-1419600"/>
            <a:ext cx="1882570" cy="2047186"/>
          </a:xfrm>
          <a:custGeom>
            <a:avLst/>
            <a:gdLst/>
            <a:ahLst/>
            <a:cxnLst/>
            <a:rect l="l" t="t" r="r" b="b"/>
            <a:pathLst>
              <a:path w="77480" h="84255" extrusionOk="0">
                <a:moveTo>
                  <a:pt x="47989" y="0"/>
                </a:moveTo>
                <a:cubicBezTo>
                  <a:pt x="37446" y="0"/>
                  <a:pt x="19269" y="2366"/>
                  <a:pt x="13345" y="9605"/>
                </a:cubicBezTo>
                <a:cubicBezTo>
                  <a:pt x="12190" y="11033"/>
                  <a:pt x="10518" y="11581"/>
                  <a:pt x="9363" y="12705"/>
                </a:cubicBezTo>
                <a:cubicBezTo>
                  <a:pt x="2858" y="19149"/>
                  <a:pt x="1946" y="28602"/>
                  <a:pt x="5411" y="38481"/>
                </a:cubicBezTo>
                <a:cubicBezTo>
                  <a:pt x="6779" y="42341"/>
                  <a:pt x="8390" y="46232"/>
                  <a:pt x="7357" y="50365"/>
                </a:cubicBezTo>
                <a:cubicBezTo>
                  <a:pt x="6323" y="54621"/>
                  <a:pt x="3740" y="58451"/>
                  <a:pt x="2554" y="62767"/>
                </a:cubicBezTo>
                <a:cubicBezTo>
                  <a:pt x="1" y="72068"/>
                  <a:pt x="6566" y="78025"/>
                  <a:pt x="14530" y="79272"/>
                </a:cubicBezTo>
                <a:cubicBezTo>
                  <a:pt x="19576" y="80092"/>
                  <a:pt x="24804" y="78876"/>
                  <a:pt x="29667" y="80791"/>
                </a:cubicBezTo>
                <a:cubicBezTo>
                  <a:pt x="33257" y="82216"/>
                  <a:pt x="36152" y="84254"/>
                  <a:pt x="40005" y="84254"/>
                </a:cubicBezTo>
                <a:cubicBezTo>
                  <a:pt x="40263" y="84254"/>
                  <a:pt x="40525" y="84245"/>
                  <a:pt x="40792" y="84226"/>
                </a:cubicBezTo>
                <a:cubicBezTo>
                  <a:pt x="45564" y="83922"/>
                  <a:pt x="50063" y="81369"/>
                  <a:pt x="54440" y="79272"/>
                </a:cubicBezTo>
                <a:cubicBezTo>
                  <a:pt x="59029" y="77083"/>
                  <a:pt x="62586" y="77265"/>
                  <a:pt x="67145" y="76232"/>
                </a:cubicBezTo>
                <a:cubicBezTo>
                  <a:pt x="77480" y="73892"/>
                  <a:pt x="73133" y="55654"/>
                  <a:pt x="71157" y="48116"/>
                </a:cubicBezTo>
                <a:cubicBezTo>
                  <a:pt x="68604" y="38450"/>
                  <a:pt x="72252" y="30547"/>
                  <a:pt x="71613" y="21003"/>
                </a:cubicBezTo>
                <a:cubicBezTo>
                  <a:pt x="70732" y="8480"/>
                  <a:pt x="65473" y="2006"/>
                  <a:pt x="53741" y="334"/>
                </a:cubicBezTo>
                <a:cubicBezTo>
                  <a:pt x="52367" y="121"/>
                  <a:pt x="50373" y="0"/>
                  <a:pt x="4798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9;p2"/>
          <p:cNvSpPr/>
          <p:nvPr/>
        </p:nvSpPr>
        <p:spPr>
          <a:xfrm rot="4354472">
            <a:off x="14853" y="4395068"/>
            <a:ext cx="2047833" cy="2226899"/>
          </a:xfrm>
          <a:custGeom>
            <a:avLst/>
            <a:gdLst/>
            <a:ahLst/>
            <a:cxnLst/>
            <a:rect l="l" t="t" r="r" b="b"/>
            <a:pathLst>
              <a:path w="77480" h="84255" extrusionOk="0">
                <a:moveTo>
                  <a:pt x="47989" y="0"/>
                </a:moveTo>
                <a:cubicBezTo>
                  <a:pt x="37446" y="0"/>
                  <a:pt x="19269" y="2366"/>
                  <a:pt x="13345" y="9605"/>
                </a:cubicBezTo>
                <a:cubicBezTo>
                  <a:pt x="12190" y="11033"/>
                  <a:pt x="10518" y="11581"/>
                  <a:pt x="9363" y="12705"/>
                </a:cubicBezTo>
                <a:cubicBezTo>
                  <a:pt x="2858" y="19149"/>
                  <a:pt x="1946" y="28602"/>
                  <a:pt x="5411" y="38481"/>
                </a:cubicBezTo>
                <a:cubicBezTo>
                  <a:pt x="6779" y="42341"/>
                  <a:pt x="8390" y="46232"/>
                  <a:pt x="7357" y="50365"/>
                </a:cubicBezTo>
                <a:cubicBezTo>
                  <a:pt x="6323" y="54621"/>
                  <a:pt x="3740" y="58451"/>
                  <a:pt x="2554" y="62767"/>
                </a:cubicBezTo>
                <a:cubicBezTo>
                  <a:pt x="1" y="72068"/>
                  <a:pt x="6566" y="78025"/>
                  <a:pt x="14530" y="79272"/>
                </a:cubicBezTo>
                <a:cubicBezTo>
                  <a:pt x="19576" y="80092"/>
                  <a:pt x="24804" y="78876"/>
                  <a:pt x="29667" y="80791"/>
                </a:cubicBezTo>
                <a:cubicBezTo>
                  <a:pt x="33257" y="82216"/>
                  <a:pt x="36152" y="84254"/>
                  <a:pt x="40005" y="84254"/>
                </a:cubicBezTo>
                <a:cubicBezTo>
                  <a:pt x="40263" y="84254"/>
                  <a:pt x="40525" y="84245"/>
                  <a:pt x="40792" y="84226"/>
                </a:cubicBezTo>
                <a:cubicBezTo>
                  <a:pt x="45564" y="83922"/>
                  <a:pt x="50063" y="81369"/>
                  <a:pt x="54440" y="79272"/>
                </a:cubicBezTo>
                <a:cubicBezTo>
                  <a:pt x="59029" y="77083"/>
                  <a:pt x="62586" y="77265"/>
                  <a:pt x="67145" y="76232"/>
                </a:cubicBezTo>
                <a:cubicBezTo>
                  <a:pt x="77480" y="73892"/>
                  <a:pt x="73133" y="55654"/>
                  <a:pt x="71157" y="48116"/>
                </a:cubicBezTo>
                <a:cubicBezTo>
                  <a:pt x="68604" y="38450"/>
                  <a:pt x="72252" y="30547"/>
                  <a:pt x="71613" y="21003"/>
                </a:cubicBezTo>
                <a:cubicBezTo>
                  <a:pt x="70732" y="8480"/>
                  <a:pt x="65473" y="2006"/>
                  <a:pt x="53741" y="334"/>
                </a:cubicBezTo>
                <a:cubicBezTo>
                  <a:pt x="52367" y="121"/>
                  <a:pt x="50373" y="0"/>
                  <a:pt x="4798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" name="Google Shape;10;p2"/>
          <p:cNvGrpSpPr/>
          <p:nvPr/>
        </p:nvGrpSpPr>
        <p:grpSpPr>
          <a:xfrm rot="-383301" flipH="1">
            <a:off x="8217621" y="4206913"/>
            <a:ext cx="1056550" cy="1688927"/>
            <a:chOff x="3099616" y="505075"/>
            <a:chExt cx="1914641" cy="3060613"/>
          </a:xfrm>
        </p:grpSpPr>
        <p:sp>
          <p:nvSpPr>
            <p:cNvPr id="11" name="Google Shape;11;p2"/>
            <p:cNvSpPr/>
            <p:nvPr/>
          </p:nvSpPr>
          <p:spPr>
            <a:xfrm flipH="1">
              <a:off x="3099616" y="1653070"/>
              <a:ext cx="1914641" cy="1912618"/>
            </a:xfrm>
            <a:custGeom>
              <a:avLst/>
              <a:gdLst/>
              <a:ahLst/>
              <a:cxnLst/>
              <a:rect l="l" t="t" r="r" b="b"/>
              <a:pathLst>
                <a:path w="41643" h="41599" extrusionOk="0">
                  <a:moveTo>
                    <a:pt x="2375" y="0"/>
                  </a:moveTo>
                  <a:cubicBezTo>
                    <a:pt x="1535" y="0"/>
                    <a:pt x="729" y="97"/>
                    <a:pt x="1" y="352"/>
                  </a:cubicBezTo>
                  <a:cubicBezTo>
                    <a:pt x="214" y="534"/>
                    <a:pt x="639" y="717"/>
                    <a:pt x="822" y="990"/>
                  </a:cubicBezTo>
                  <a:cubicBezTo>
                    <a:pt x="1946" y="2601"/>
                    <a:pt x="3101" y="3665"/>
                    <a:pt x="3922" y="5641"/>
                  </a:cubicBezTo>
                  <a:cubicBezTo>
                    <a:pt x="4621" y="7495"/>
                    <a:pt x="4925" y="9349"/>
                    <a:pt x="5290" y="11294"/>
                  </a:cubicBezTo>
                  <a:cubicBezTo>
                    <a:pt x="6232" y="16431"/>
                    <a:pt x="8937" y="20139"/>
                    <a:pt x="11825" y="24364"/>
                  </a:cubicBezTo>
                  <a:cubicBezTo>
                    <a:pt x="15047" y="29045"/>
                    <a:pt x="19940" y="32632"/>
                    <a:pt x="25260" y="34669"/>
                  </a:cubicBezTo>
                  <a:cubicBezTo>
                    <a:pt x="28512" y="35884"/>
                    <a:pt x="31856" y="35732"/>
                    <a:pt x="34956" y="37283"/>
                  </a:cubicBezTo>
                  <a:cubicBezTo>
                    <a:pt x="37131" y="38341"/>
                    <a:pt x="39675" y="39455"/>
                    <a:pt x="41462" y="41094"/>
                  </a:cubicBezTo>
                  <a:lnTo>
                    <a:pt x="41462" y="41094"/>
                  </a:lnTo>
                  <a:cubicBezTo>
                    <a:pt x="41248" y="40387"/>
                    <a:pt x="40465" y="39425"/>
                    <a:pt x="40154" y="38802"/>
                  </a:cubicBezTo>
                  <a:cubicBezTo>
                    <a:pt x="38603" y="35672"/>
                    <a:pt x="37904" y="32237"/>
                    <a:pt x="36688" y="28954"/>
                  </a:cubicBezTo>
                  <a:cubicBezTo>
                    <a:pt x="34986" y="24334"/>
                    <a:pt x="33011" y="19957"/>
                    <a:pt x="30579" y="15671"/>
                  </a:cubicBezTo>
                  <a:cubicBezTo>
                    <a:pt x="27327" y="9927"/>
                    <a:pt x="22099" y="4972"/>
                    <a:pt x="15989" y="2328"/>
                  </a:cubicBezTo>
                  <a:cubicBezTo>
                    <a:pt x="13649" y="1264"/>
                    <a:pt x="10761" y="1233"/>
                    <a:pt x="8208" y="808"/>
                  </a:cubicBezTo>
                  <a:cubicBezTo>
                    <a:pt x="6483" y="531"/>
                    <a:pt x="4340" y="0"/>
                    <a:pt x="2375" y="0"/>
                  </a:cubicBezTo>
                  <a:close/>
                  <a:moveTo>
                    <a:pt x="41462" y="41094"/>
                  </a:moveTo>
                  <a:cubicBezTo>
                    <a:pt x="41520" y="41285"/>
                    <a:pt x="41536" y="41457"/>
                    <a:pt x="41491" y="41599"/>
                  </a:cubicBezTo>
                  <a:lnTo>
                    <a:pt x="41643" y="41264"/>
                  </a:lnTo>
                  <a:cubicBezTo>
                    <a:pt x="41584" y="41207"/>
                    <a:pt x="41523" y="41150"/>
                    <a:pt x="41462" y="41094"/>
                  </a:cubicBezTo>
                  <a:close/>
                </a:path>
              </a:pathLst>
            </a:custGeom>
            <a:solidFill>
              <a:srgbClr val="D8DF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" name="Google Shape;12;p2"/>
            <p:cNvGrpSpPr/>
            <p:nvPr/>
          </p:nvGrpSpPr>
          <p:grpSpPr>
            <a:xfrm>
              <a:off x="3219795" y="1796385"/>
              <a:ext cx="1555465" cy="1467464"/>
              <a:chOff x="3219795" y="1796385"/>
              <a:chExt cx="1555465" cy="1467464"/>
            </a:xfrm>
          </p:grpSpPr>
          <p:sp>
            <p:nvSpPr>
              <p:cNvPr id="13" name="Google Shape;13;p2"/>
              <p:cNvSpPr/>
              <p:nvPr/>
            </p:nvSpPr>
            <p:spPr>
              <a:xfrm flipH="1">
                <a:off x="3219795" y="1796385"/>
                <a:ext cx="1555465" cy="1467464"/>
              </a:xfrm>
              <a:custGeom>
                <a:avLst/>
                <a:gdLst/>
                <a:ahLst/>
                <a:cxnLst/>
                <a:rect l="l" t="t" r="r" b="b"/>
                <a:pathLst>
                  <a:path w="33831" h="31917" fill="none" extrusionOk="0">
                    <a:moveTo>
                      <a:pt x="1" y="1"/>
                    </a:moveTo>
                    <a:cubicBezTo>
                      <a:pt x="2888" y="1247"/>
                      <a:pt x="4590" y="2980"/>
                      <a:pt x="6566" y="5320"/>
                    </a:cubicBezTo>
                    <a:cubicBezTo>
                      <a:pt x="9727" y="9120"/>
                      <a:pt x="12736" y="12919"/>
                      <a:pt x="16293" y="16415"/>
                    </a:cubicBezTo>
                    <a:cubicBezTo>
                      <a:pt x="19545" y="19515"/>
                      <a:pt x="22797" y="22615"/>
                      <a:pt x="26019" y="25716"/>
                    </a:cubicBezTo>
                    <a:cubicBezTo>
                      <a:pt x="27387" y="27053"/>
                      <a:pt x="28846" y="28299"/>
                      <a:pt x="30275" y="29576"/>
                    </a:cubicBezTo>
                    <a:cubicBezTo>
                      <a:pt x="31278" y="30397"/>
                      <a:pt x="33071" y="30944"/>
                      <a:pt x="33831" y="31916"/>
                    </a:cubicBezTo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rgbClr val="FFFFFF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4;p2"/>
              <p:cNvSpPr/>
              <p:nvPr/>
            </p:nvSpPr>
            <p:spPr>
              <a:xfrm flipH="1">
                <a:off x="3749442" y="2906080"/>
                <a:ext cx="448648" cy="72690"/>
              </a:xfrm>
              <a:custGeom>
                <a:avLst/>
                <a:gdLst/>
                <a:ahLst/>
                <a:cxnLst/>
                <a:rect l="l" t="t" r="r" b="b"/>
                <a:pathLst>
                  <a:path w="9758" h="1581" fill="none" extrusionOk="0">
                    <a:moveTo>
                      <a:pt x="1" y="0"/>
                    </a:moveTo>
                    <a:cubicBezTo>
                      <a:pt x="2949" y="1064"/>
                      <a:pt x="6597" y="1581"/>
                      <a:pt x="9758" y="1277"/>
                    </a:cubicBezTo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rgbClr val="FFFFFF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5;p2"/>
              <p:cNvSpPr/>
              <p:nvPr/>
            </p:nvSpPr>
            <p:spPr>
              <a:xfrm flipH="1">
                <a:off x="4156122" y="2460225"/>
                <a:ext cx="398303" cy="152369"/>
              </a:xfrm>
              <a:custGeom>
                <a:avLst/>
                <a:gdLst/>
                <a:ahLst/>
                <a:cxnLst/>
                <a:rect l="l" t="t" r="r" b="b"/>
                <a:pathLst>
                  <a:path w="8663" h="3314" fill="none" extrusionOk="0">
                    <a:moveTo>
                      <a:pt x="0" y="1"/>
                    </a:moveTo>
                    <a:cubicBezTo>
                      <a:pt x="2310" y="2584"/>
                      <a:pt x="5836" y="2250"/>
                      <a:pt x="8663" y="3314"/>
                    </a:cubicBezTo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rgbClr val="FFFFFF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 flipH="1">
                <a:off x="4403483" y="2145777"/>
                <a:ext cx="243221" cy="134208"/>
              </a:xfrm>
              <a:custGeom>
                <a:avLst/>
                <a:gdLst/>
                <a:ahLst/>
                <a:cxnLst/>
                <a:rect l="l" t="t" r="r" b="b"/>
                <a:pathLst>
                  <a:path w="5290" h="2919" fill="none" extrusionOk="0">
                    <a:moveTo>
                      <a:pt x="1" y="1"/>
                    </a:moveTo>
                    <a:cubicBezTo>
                      <a:pt x="1673" y="1490"/>
                      <a:pt x="3253" y="2281"/>
                      <a:pt x="5290" y="2919"/>
                    </a:cubicBezTo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rgbClr val="FFFFFF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 flipH="1">
                <a:off x="4295843" y="1829950"/>
                <a:ext cx="88093" cy="289336"/>
              </a:xfrm>
              <a:custGeom>
                <a:avLst/>
                <a:gdLst/>
                <a:ahLst/>
                <a:cxnLst/>
                <a:rect l="l" t="t" r="r" b="b"/>
                <a:pathLst>
                  <a:path w="1916" h="6293" fill="none" extrusionOk="0">
                    <a:moveTo>
                      <a:pt x="1915" y="6292"/>
                    </a:moveTo>
                    <a:cubicBezTo>
                      <a:pt x="730" y="4833"/>
                      <a:pt x="547" y="1794"/>
                      <a:pt x="0" y="0"/>
                    </a:cubicBezTo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rgbClr val="FFFFFF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8" name="Google Shape;18;p2"/>
            <p:cNvSpPr/>
            <p:nvPr/>
          </p:nvSpPr>
          <p:spPr>
            <a:xfrm flipH="1">
              <a:off x="3277072" y="505075"/>
              <a:ext cx="1025804" cy="2793685"/>
            </a:xfrm>
            <a:custGeom>
              <a:avLst/>
              <a:gdLst/>
              <a:ahLst/>
              <a:cxnLst/>
              <a:rect l="l" t="t" r="r" b="b"/>
              <a:pathLst>
                <a:path w="22311" h="60762" extrusionOk="0">
                  <a:moveTo>
                    <a:pt x="5076" y="0"/>
                  </a:moveTo>
                  <a:lnTo>
                    <a:pt x="5076" y="0"/>
                  </a:lnTo>
                  <a:cubicBezTo>
                    <a:pt x="5168" y="304"/>
                    <a:pt x="5380" y="760"/>
                    <a:pt x="5380" y="1064"/>
                  </a:cubicBezTo>
                  <a:cubicBezTo>
                    <a:pt x="5320" y="3131"/>
                    <a:pt x="5684" y="4773"/>
                    <a:pt x="5137" y="6931"/>
                  </a:cubicBezTo>
                  <a:cubicBezTo>
                    <a:pt x="4590" y="8937"/>
                    <a:pt x="3678" y="10700"/>
                    <a:pt x="2766" y="12554"/>
                  </a:cubicBezTo>
                  <a:cubicBezTo>
                    <a:pt x="365" y="17478"/>
                    <a:pt x="365" y="22311"/>
                    <a:pt x="183" y="27660"/>
                  </a:cubicBezTo>
                  <a:cubicBezTo>
                    <a:pt x="0" y="33648"/>
                    <a:pt x="1885" y="39727"/>
                    <a:pt x="5168" y="44773"/>
                  </a:cubicBezTo>
                  <a:cubicBezTo>
                    <a:pt x="7143" y="47813"/>
                    <a:pt x="10061" y="49758"/>
                    <a:pt x="11733" y="53010"/>
                  </a:cubicBezTo>
                  <a:cubicBezTo>
                    <a:pt x="12892" y="55270"/>
                    <a:pt x="14401" y="57849"/>
                    <a:pt x="14864" y="60406"/>
                  </a:cubicBezTo>
                  <a:lnTo>
                    <a:pt x="14864" y="60406"/>
                  </a:lnTo>
                  <a:cubicBezTo>
                    <a:pt x="15184" y="59699"/>
                    <a:pt x="15104" y="58317"/>
                    <a:pt x="15229" y="57570"/>
                  </a:cubicBezTo>
                  <a:cubicBezTo>
                    <a:pt x="15836" y="53953"/>
                    <a:pt x="17447" y="50609"/>
                    <a:pt x="18420" y="47083"/>
                  </a:cubicBezTo>
                  <a:cubicBezTo>
                    <a:pt x="19818" y="42068"/>
                    <a:pt x="20882" y="37174"/>
                    <a:pt x="21490" y="32007"/>
                  </a:cubicBezTo>
                  <a:cubicBezTo>
                    <a:pt x="22311" y="25138"/>
                    <a:pt x="20973" y="17721"/>
                    <a:pt x="17447" y="11642"/>
                  </a:cubicBezTo>
                  <a:cubicBezTo>
                    <a:pt x="16080" y="9271"/>
                    <a:pt x="13678" y="7447"/>
                    <a:pt x="11763" y="5532"/>
                  </a:cubicBezTo>
                  <a:cubicBezTo>
                    <a:pt x="9909" y="3618"/>
                    <a:pt x="7660" y="791"/>
                    <a:pt x="5076" y="0"/>
                  </a:cubicBezTo>
                  <a:close/>
                  <a:moveTo>
                    <a:pt x="14864" y="60406"/>
                  </a:moveTo>
                  <a:cubicBezTo>
                    <a:pt x="14794" y="60562"/>
                    <a:pt x="14705" y="60685"/>
                    <a:pt x="14590" y="60761"/>
                  </a:cubicBezTo>
                  <a:lnTo>
                    <a:pt x="14894" y="60579"/>
                  </a:lnTo>
                  <a:cubicBezTo>
                    <a:pt x="14885" y="60521"/>
                    <a:pt x="14875" y="60464"/>
                    <a:pt x="14864" y="60406"/>
                  </a:cubicBezTo>
                  <a:close/>
                </a:path>
              </a:pathLst>
            </a:custGeom>
            <a:solidFill>
              <a:srgbClr val="D8DF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" name="Google Shape;19;p2"/>
            <p:cNvGrpSpPr/>
            <p:nvPr/>
          </p:nvGrpSpPr>
          <p:grpSpPr>
            <a:xfrm>
              <a:off x="3447540" y="762234"/>
              <a:ext cx="723975" cy="2209495"/>
              <a:chOff x="3447540" y="762234"/>
              <a:chExt cx="723975" cy="2209495"/>
            </a:xfrm>
          </p:grpSpPr>
          <p:sp>
            <p:nvSpPr>
              <p:cNvPr id="20" name="Google Shape;20;p2"/>
              <p:cNvSpPr/>
              <p:nvPr/>
            </p:nvSpPr>
            <p:spPr>
              <a:xfrm flipH="1">
                <a:off x="3545388" y="762234"/>
                <a:ext cx="401108" cy="2209495"/>
              </a:xfrm>
              <a:custGeom>
                <a:avLst/>
                <a:gdLst/>
                <a:ahLst/>
                <a:cxnLst/>
                <a:rect l="l" t="t" r="r" b="b"/>
                <a:pathLst>
                  <a:path w="8724" h="48056" fill="none" extrusionOk="0">
                    <a:moveTo>
                      <a:pt x="0" y="0"/>
                    </a:moveTo>
                    <a:cubicBezTo>
                      <a:pt x="1672" y="2888"/>
                      <a:pt x="2037" y="5350"/>
                      <a:pt x="2249" y="8602"/>
                    </a:cubicBezTo>
                    <a:cubicBezTo>
                      <a:pt x="2553" y="13800"/>
                      <a:pt x="2705" y="18876"/>
                      <a:pt x="3556" y="24043"/>
                    </a:cubicBezTo>
                    <a:cubicBezTo>
                      <a:pt x="4316" y="28694"/>
                      <a:pt x="5198" y="33375"/>
                      <a:pt x="5988" y="37995"/>
                    </a:cubicBezTo>
                    <a:cubicBezTo>
                      <a:pt x="6353" y="39970"/>
                      <a:pt x="6748" y="41946"/>
                      <a:pt x="7204" y="43891"/>
                    </a:cubicBezTo>
                    <a:cubicBezTo>
                      <a:pt x="7508" y="45229"/>
                      <a:pt x="8724" y="46809"/>
                      <a:pt x="8724" y="48056"/>
                    </a:cubicBezTo>
                  </a:path>
                </a:pathLst>
              </a:custGeom>
              <a:noFill/>
              <a:ln w="9525" cap="flat" cmpd="sng">
                <a:solidFill>
                  <a:srgbClr val="FFFFFF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 flipH="1">
                <a:off x="3805304" y="2060533"/>
                <a:ext cx="342440" cy="329889"/>
              </a:xfrm>
              <a:custGeom>
                <a:avLst/>
                <a:gdLst/>
                <a:ahLst/>
                <a:cxnLst/>
                <a:rect l="l" t="t" r="r" b="b"/>
                <a:pathLst>
                  <a:path w="7448" h="7175" fill="none" extrusionOk="0">
                    <a:moveTo>
                      <a:pt x="0" y="1"/>
                    </a:moveTo>
                    <a:cubicBezTo>
                      <a:pt x="1854" y="2736"/>
                      <a:pt x="4590" y="5472"/>
                      <a:pt x="7447" y="7174"/>
                    </a:cubicBezTo>
                  </a:path>
                </a:pathLst>
              </a:custGeom>
              <a:noFill/>
              <a:ln w="9525" cap="flat" cmpd="sng">
                <a:solidFill>
                  <a:srgbClr val="FFFFFF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 flipH="1">
                <a:off x="3929719" y="1461017"/>
                <a:ext cx="241796" cy="375958"/>
              </a:xfrm>
              <a:custGeom>
                <a:avLst/>
                <a:gdLst/>
                <a:ahLst/>
                <a:cxnLst/>
                <a:rect l="l" t="t" r="r" b="b"/>
                <a:pathLst>
                  <a:path w="5259" h="8177" fill="none" extrusionOk="0">
                    <a:moveTo>
                      <a:pt x="0" y="0"/>
                    </a:moveTo>
                    <a:cubicBezTo>
                      <a:pt x="335" y="3647"/>
                      <a:pt x="3557" y="5502"/>
                      <a:pt x="5259" y="8176"/>
                    </a:cubicBezTo>
                  </a:path>
                </a:pathLst>
              </a:custGeom>
              <a:noFill/>
              <a:ln w="9525" cap="flat" cmpd="sng">
                <a:solidFill>
                  <a:srgbClr val="FFFFFF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 flipH="1">
                <a:off x="3931096" y="1136776"/>
                <a:ext cx="124415" cy="265566"/>
              </a:xfrm>
              <a:custGeom>
                <a:avLst/>
                <a:gdLst/>
                <a:ahLst/>
                <a:cxnLst/>
                <a:rect l="l" t="t" r="r" b="b"/>
                <a:pathLst>
                  <a:path w="2706" h="5776" fill="none" extrusionOk="0">
                    <a:moveTo>
                      <a:pt x="0" y="0"/>
                    </a:moveTo>
                    <a:cubicBezTo>
                      <a:pt x="517" y="2280"/>
                      <a:pt x="1338" y="3952"/>
                      <a:pt x="2706" y="5775"/>
                    </a:cubicBezTo>
                  </a:path>
                </a:pathLst>
              </a:custGeom>
              <a:noFill/>
              <a:ln w="9525" cap="flat" cmpd="sng">
                <a:solidFill>
                  <a:srgbClr val="FFFFFF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 flipH="1">
                <a:off x="3636189" y="1033324"/>
                <a:ext cx="109059" cy="300555"/>
              </a:xfrm>
              <a:custGeom>
                <a:avLst/>
                <a:gdLst/>
                <a:ahLst/>
                <a:cxnLst/>
                <a:rect l="l" t="t" r="r" b="b"/>
                <a:pathLst>
                  <a:path w="2372" h="6537" fill="none" extrusionOk="0">
                    <a:moveTo>
                      <a:pt x="61" y="6536"/>
                    </a:moveTo>
                    <a:cubicBezTo>
                      <a:pt x="0" y="4500"/>
                      <a:pt x="1733" y="1855"/>
                      <a:pt x="2371" y="1"/>
                    </a:cubicBezTo>
                  </a:path>
                </a:pathLst>
              </a:custGeom>
              <a:noFill/>
              <a:ln w="9525" cap="flat" cmpd="sng">
                <a:solidFill>
                  <a:srgbClr val="FFFFFF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 flipH="1">
                <a:off x="3507635" y="1291908"/>
                <a:ext cx="205473" cy="484971"/>
              </a:xfrm>
              <a:custGeom>
                <a:avLst/>
                <a:gdLst/>
                <a:ahLst/>
                <a:cxnLst/>
                <a:rect l="l" t="t" r="r" b="b"/>
                <a:pathLst>
                  <a:path w="4469" h="10548" fill="none" extrusionOk="0">
                    <a:moveTo>
                      <a:pt x="0" y="10547"/>
                    </a:moveTo>
                    <a:cubicBezTo>
                      <a:pt x="0" y="8420"/>
                      <a:pt x="1277" y="6991"/>
                      <a:pt x="2280" y="5289"/>
                    </a:cubicBezTo>
                    <a:cubicBezTo>
                      <a:pt x="2979" y="4104"/>
                      <a:pt x="3952" y="213"/>
                      <a:pt x="4468" y="0"/>
                    </a:cubicBezTo>
                  </a:path>
                </a:pathLst>
              </a:custGeom>
              <a:noFill/>
              <a:ln w="9525" cap="flat" cmpd="sng">
                <a:solidFill>
                  <a:srgbClr val="FFFFFF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 flipH="1">
                <a:off x="3447540" y="1933356"/>
                <a:ext cx="176140" cy="437476"/>
              </a:xfrm>
              <a:custGeom>
                <a:avLst/>
                <a:gdLst/>
                <a:ahLst/>
                <a:cxnLst/>
                <a:rect l="l" t="t" r="r" b="b"/>
                <a:pathLst>
                  <a:path w="3831" h="9515" fill="none" extrusionOk="0">
                    <a:moveTo>
                      <a:pt x="1" y="9515"/>
                    </a:moveTo>
                    <a:cubicBezTo>
                      <a:pt x="700" y="6141"/>
                      <a:pt x="2007" y="2979"/>
                      <a:pt x="3830" y="1"/>
                    </a:cubicBezTo>
                  </a:path>
                </a:pathLst>
              </a:custGeom>
              <a:noFill/>
              <a:ln w="9525" cap="flat" cmpd="sng">
                <a:solidFill>
                  <a:srgbClr val="FFFFFF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7" name="Google Shape;27;p2"/>
          <p:cNvGrpSpPr/>
          <p:nvPr/>
        </p:nvGrpSpPr>
        <p:grpSpPr>
          <a:xfrm rot="8100000">
            <a:off x="-212839" y="-1391264"/>
            <a:ext cx="1914623" cy="3060584"/>
            <a:chOff x="3099616" y="505075"/>
            <a:chExt cx="1914641" cy="3060613"/>
          </a:xfrm>
        </p:grpSpPr>
        <p:sp>
          <p:nvSpPr>
            <p:cNvPr id="28" name="Google Shape;28;p2"/>
            <p:cNvSpPr/>
            <p:nvPr/>
          </p:nvSpPr>
          <p:spPr>
            <a:xfrm flipH="1">
              <a:off x="3099616" y="1653070"/>
              <a:ext cx="1914641" cy="1912618"/>
            </a:xfrm>
            <a:custGeom>
              <a:avLst/>
              <a:gdLst/>
              <a:ahLst/>
              <a:cxnLst/>
              <a:rect l="l" t="t" r="r" b="b"/>
              <a:pathLst>
                <a:path w="41643" h="41599" extrusionOk="0">
                  <a:moveTo>
                    <a:pt x="2375" y="0"/>
                  </a:moveTo>
                  <a:cubicBezTo>
                    <a:pt x="1535" y="0"/>
                    <a:pt x="729" y="97"/>
                    <a:pt x="1" y="352"/>
                  </a:cubicBezTo>
                  <a:cubicBezTo>
                    <a:pt x="214" y="534"/>
                    <a:pt x="639" y="717"/>
                    <a:pt x="822" y="990"/>
                  </a:cubicBezTo>
                  <a:cubicBezTo>
                    <a:pt x="1946" y="2601"/>
                    <a:pt x="3101" y="3665"/>
                    <a:pt x="3922" y="5641"/>
                  </a:cubicBezTo>
                  <a:cubicBezTo>
                    <a:pt x="4621" y="7495"/>
                    <a:pt x="4925" y="9349"/>
                    <a:pt x="5290" y="11294"/>
                  </a:cubicBezTo>
                  <a:cubicBezTo>
                    <a:pt x="6232" y="16431"/>
                    <a:pt x="8937" y="20139"/>
                    <a:pt x="11825" y="24364"/>
                  </a:cubicBezTo>
                  <a:cubicBezTo>
                    <a:pt x="15047" y="29045"/>
                    <a:pt x="19940" y="32632"/>
                    <a:pt x="25260" y="34669"/>
                  </a:cubicBezTo>
                  <a:cubicBezTo>
                    <a:pt x="28512" y="35884"/>
                    <a:pt x="31856" y="35732"/>
                    <a:pt x="34956" y="37283"/>
                  </a:cubicBezTo>
                  <a:cubicBezTo>
                    <a:pt x="37131" y="38341"/>
                    <a:pt x="39675" y="39455"/>
                    <a:pt x="41462" y="41094"/>
                  </a:cubicBezTo>
                  <a:lnTo>
                    <a:pt x="41462" y="41094"/>
                  </a:lnTo>
                  <a:cubicBezTo>
                    <a:pt x="41248" y="40387"/>
                    <a:pt x="40465" y="39425"/>
                    <a:pt x="40154" y="38802"/>
                  </a:cubicBezTo>
                  <a:cubicBezTo>
                    <a:pt x="38603" y="35672"/>
                    <a:pt x="37904" y="32237"/>
                    <a:pt x="36688" y="28954"/>
                  </a:cubicBezTo>
                  <a:cubicBezTo>
                    <a:pt x="34986" y="24334"/>
                    <a:pt x="33011" y="19957"/>
                    <a:pt x="30579" y="15671"/>
                  </a:cubicBezTo>
                  <a:cubicBezTo>
                    <a:pt x="27327" y="9927"/>
                    <a:pt x="22099" y="4972"/>
                    <a:pt x="15989" y="2328"/>
                  </a:cubicBezTo>
                  <a:cubicBezTo>
                    <a:pt x="13649" y="1264"/>
                    <a:pt x="10761" y="1233"/>
                    <a:pt x="8208" y="808"/>
                  </a:cubicBezTo>
                  <a:cubicBezTo>
                    <a:pt x="6483" y="531"/>
                    <a:pt x="4340" y="0"/>
                    <a:pt x="2375" y="0"/>
                  </a:cubicBezTo>
                  <a:close/>
                  <a:moveTo>
                    <a:pt x="41462" y="41094"/>
                  </a:moveTo>
                  <a:cubicBezTo>
                    <a:pt x="41520" y="41285"/>
                    <a:pt x="41536" y="41457"/>
                    <a:pt x="41491" y="41599"/>
                  </a:cubicBezTo>
                  <a:lnTo>
                    <a:pt x="41643" y="41264"/>
                  </a:lnTo>
                  <a:cubicBezTo>
                    <a:pt x="41584" y="41207"/>
                    <a:pt x="41523" y="41150"/>
                    <a:pt x="41462" y="41094"/>
                  </a:cubicBezTo>
                  <a:close/>
                </a:path>
              </a:pathLst>
            </a:custGeom>
            <a:solidFill>
              <a:srgbClr val="D8DF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9" name="Google Shape;29;p2"/>
            <p:cNvGrpSpPr/>
            <p:nvPr/>
          </p:nvGrpSpPr>
          <p:grpSpPr>
            <a:xfrm>
              <a:off x="3219795" y="1796385"/>
              <a:ext cx="1555465" cy="1467464"/>
              <a:chOff x="3219795" y="1796385"/>
              <a:chExt cx="1555465" cy="1467464"/>
            </a:xfrm>
          </p:grpSpPr>
          <p:sp>
            <p:nvSpPr>
              <p:cNvPr id="30" name="Google Shape;30;p2"/>
              <p:cNvSpPr/>
              <p:nvPr/>
            </p:nvSpPr>
            <p:spPr>
              <a:xfrm flipH="1">
                <a:off x="3219795" y="1796385"/>
                <a:ext cx="1555465" cy="1467464"/>
              </a:xfrm>
              <a:custGeom>
                <a:avLst/>
                <a:gdLst/>
                <a:ahLst/>
                <a:cxnLst/>
                <a:rect l="l" t="t" r="r" b="b"/>
                <a:pathLst>
                  <a:path w="33831" h="31917" fill="none" extrusionOk="0">
                    <a:moveTo>
                      <a:pt x="1" y="1"/>
                    </a:moveTo>
                    <a:cubicBezTo>
                      <a:pt x="2888" y="1247"/>
                      <a:pt x="4590" y="2980"/>
                      <a:pt x="6566" y="5320"/>
                    </a:cubicBezTo>
                    <a:cubicBezTo>
                      <a:pt x="9727" y="9120"/>
                      <a:pt x="12736" y="12919"/>
                      <a:pt x="16293" y="16415"/>
                    </a:cubicBezTo>
                    <a:cubicBezTo>
                      <a:pt x="19545" y="19515"/>
                      <a:pt x="22797" y="22615"/>
                      <a:pt x="26019" y="25716"/>
                    </a:cubicBezTo>
                    <a:cubicBezTo>
                      <a:pt x="27387" y="27053"/>
                      <a:pt x="28846" y="28299"/>
                      <a:pt x="30275" y="29576"/>
                    </a:cubicBezTo>
                    <a:cubicBezTo>
                      <a:pt x="31278" y="30397"/>
                      <a:pt x="33071" y="30944"/>
                      <a:pt x="33831" y="31916"/>
                    </a:cubicBezTo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rgbClr val="FFFFFF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31;p2"/>
              <p:cNvSpPr/>
              <p:nvPr/>
            </p:nvSpPr>
            <p:spPr>
              <a:xfrm flipH="1">
                <a:off x="3749442" y="2906080"/>
                <a:ext cx="448648" cy="72690"/>
              </a:xfrm>
              <a:custGeom>
                <a:avLst/>
                <a:gdLst/>
                <a:ahLst/>
                <a:cxnLst/>
                <a:rect l="l" t="t" r="r" b="b"/>
                <a:pathLst>
                  <a:path w="9758" h="1581" fill="none" extrusionOk="0">
                    <a:moveTo>
                      <a:pt x="1" y="0"/>
                    </a:moveTo>
                    <a:cubicBezTo>
                      <a:pt x="2949" y="1064"/>
                      <a:pt x="6597" y="1581"/>
                      <a:pt x="9758" y="1277"/>
                    </a:cubicBezTo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rgbClr val="FFFFFF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32;p2"/>
              <p:cNvSpPr/>
              <p:nvPr/>
            </p:nvSpPr>
            <p:spPr>
              <a:xfrm flipH="1">
                <a:off x="4156122" y="2460225"/>
                <a:ext cx="398303" cy="152369"/>
              </a:xfrm>
              <a:custGeom>
                <a:avLst/>
                <a:gdLst/>
                <a:ahLst/>
                <a:cxnLst/>
                <a:rect l="l" t="t" r="r" b="b"/>
                <a:pathLst>
                  <a:path w="8663" h="3314" fill="none" extrusionOk="0">
                    <a:moveTo>
                      <a:pt x="0" y="1"/>
                    </a:moveTo>
                    <a:cubicBezTo>
                      <a:pt x="2310" y="2584"/>
                      <a:pt x="5836" y="2250"/>
                      <a:pt x="8663" y="3314"/>
                    </a:cubicBezTo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rgbClr val="FFFFFF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33;p2"/>
              <p:cNvSpPr/>
              <p:nvPr/>
            </p:nvSpPr>
            <p:spPr>
              <a:xfrm flipH="1">
                <a:off x="4403483" y="2145777"/>
                <a:ext cx="243221" cy="134208"/>
              </a:xfrm>
              <a:custGeom>
                <a:avLst/>
                <a:gdLst/>
                <a:ahLst/>
                <a:cxnLst/>
                <a:rect l="l" t="t" r="r" b="b"/>
                <a:pathLst>
                  <a:path w="5290" h="2919" fill="none" extrusionOk="0">
                    <a:moveTo>
                      <a:pt x="1" y="1"/>
                    </a:moveTo>
                    <a:cubicBezTo>
                      <a:pt x="1673" y="1490"/>
                      <a:pt x="3253" y="2281"/>
                      <a:pt x="5290" y="2919"/>
                    </a:cubicBezTo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rgbClr val="FFFFFF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flipH="1">
                <a:off x="4295843" y="1829950"/>
                <a:ext cx="88093" cy="289336"/>
              </a:xfrm>
              <a:custGeom>
                <a:avLst/>
                <a:gdLst/>
                <a:ahLst/>
                <a:cxnLst/>
                <a:rect l="l" t="t" r="r" b="b"/>
                <a:pathLst>
                  <a:path w="1916" h="6293" fill="none" extrusionOk="0">
                    <a:moveTo>
                      <a:pt x="1915" y="6292"/>
                    </a:moveTo>
                    <a:cubicBezTo>
                      <a:pt x="730" y="4833"/>
                      <a:pt x="547" y="1794"/>
                      <a:pt x="0" y="0"/>
                    </a:cubicBezTo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rgbClr val="FFFFFF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5" name="Google Shape;35;p2"/>
            <p:cNvSpPr/>
            <p:nvPr/>
          </p:nvSpPr>
          <p:spPr>
            <a:xfrm flipH="1">
              <a:off x="3277072" y="505075"/>
              <a:ext cx="1025804" cy="2793685"/>
            </a:xfrm>
            <a:custGeom>
              <a:avLst/>
              <a:gdLst/>
              <a:ahLst/>
              <a:cxnLst/>
              <a:rect l="l" t="t" r="r" b="b"/>
              <a:pathLst>
                <a:path w="22311" h="60762" extrusionOk="0">
                  <a:moveTo>
                    <a:pt x="5076" y="0"/>
                  </a:moveTo>
                  <a:lnTo>
                    <a:pt x="5076" y="0"/>
                  </a:lnTo>
                  <a:cubicBezTo>
                    <a:pt x="5168" y="304"/>
                    <a:pt x="5380" y="760"/>
                    <a:pt x="5380" y="1064"/>
                  </a:cubicBezTo>
                  <a:cubicBezTo>
                    <a:pt x="5320" y="3131"/>
                    <a:pt x="5684" y="4773"/>
                    <a:pt x="5137" y="6931"/>
                  </a:cubicBezTo>
                  <a:cubicBezTo>
                    <a:pt x="4590" y="8937"/>
                    <a:pt x="3678" y="10700"/>
                    <a:pt x="2766" y="12554"/>
                  </a:cubicBezTo>
                  <a:cubicBezTo>
                    <a:pt x="365" y="17478"/>
                    <a:pt x="365" y="22311"/>
                    <a:pt x="183" y="27660"/>
                  </a:cubicBezTo>
                  <a:cubicBezTo>
                    <a:pt x="0" y="33648"/>
                    <a:pt x="1885" y="39727"/>
                    <a:pt x="5168" y="44773"/>
                  </a:cubicBezTo>
                  <a:cubicBezTo>
                    <a:pt x="7143" y="47813"/>
                    <a:pt x="10061" y="49758"/>
                    <a:pt x="11733" y="53010"/>
                  </a:cubicBezTo>
                  <a:cubicBezTo>
                    <a:pt x="12892" y="55270"/>
                    <a:pt x="14401" y="57849"/>
                    <a:pt x="14864" y="60406"/>
                  </a:cubicBezTo>
                  <a:lnTo>
                    <a:pt x="14864" y="60406"/>
                  </a:lnTo>
                  <a:cubicBezTo>
                    <a:pt x="15184" y="59699"/>
                    <a:pt x="15104" y="58317"/>
                    <a:pt x="15229" y="57570"/>
                  </a:cubicBezTo>
                  <a:cubicBezTo>
                    <a:pt x="15836" y="53953"/>
                    <a:pt x="17447" y="50609"/>
                    <a:pt x="18420" y="47083"/>
                  </a:cubicBezTo>
                  <a:cubicBezTo>
                    <a:pt x="19818" y="42068"/>
                    <a:pt x="20882" y="37174"/>
                    <a:pt x="21490" y="32007"/>
                  </a:cubicBezTo>
                  <a:cubicBezTo>
                    <a:pt x="22311" y="25138"/>
                    <a:pt x="20973" y="17721"/>
                    <a:pt x="17447" y="11642"/>
                  </a:cubicBezTo>
                  <a:cubicBezTo>
                    <a:pt x="16080" y="9271"/>
                    <a:pt x="13678" y="7447"/>
                    <a:pt x="11763" y="5532"/>
                  </a:cubicBezTo>
                  <a:cubicBezTo>
                    <a:pt x="9909" y="3618"/>
                    <a:pt x="7660" y="791"/>
                    <a:pt x="5076" y="0"/>
                  </a:cubicBezTo>
                  <a:close/>
                  <a:moveTo>
                    <a:pt x="14864" y="60406"/>
                  </a:moveTo>
                  <a:cubicBezTo>
                    <a:pt x="14794" y="60562"/>
                    <a:pt x="14705" y="60685"/>
                    <a:pt x="14590" y="60761"/>
                  </a:cubicBezTo>
                  <a:lnTo>
                    <a:pt x="14894" y="60579"/>
                  </a:lnTo>
                  <a:cubicBezTo>
                    <a:pt x="14885" y="60521"/>
                    <a:pt x="14875" y="60464"/>
                    <a:pt x="14864" y="60406"/>
                  </a:cubicBezTo>
                  <a:close/>
                </a:path>
              </a:pathLst>
            </a:custGeom>
            <a:solidFill>
              <a:srgbClr val="D8DF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6" name="Google Shape;36;p2"/>
            <p:cNvGrpSpPr/>
            <p:nvPr/>
          </p:nvGrpSpPr>
          <p:grpSpPr>
            <a:xfrm>
              <a:off x="3447540" y="762234"/>
              <a:ext cx="723975" cy="2209495"/>
              <a:chOff x="3447540" y="762234"/>
              <a:chExt cx="723975" cy="2209495"/>
            </a:xfrm>
          </p:grpSpPr>
          <p:sp>
            <p:nvSpPr>
              <p:cNvPr id="37" name="Google Shape;37;p2"/>
              <p:cNvSpPr/>
              <p:nvPr/>
            </p:nvSpPr>
            <p:spPr>
              <a:xfrm flipH="1">
                <a:off x="3545388" y="762234"/>
                <a:ext cx="401108" cy="2209495"/>
              </a:xfrm>
              <a:custGeom>
                <a:avLst/>
                <a:gdLst/>
                <a:ahLst/>
                <a:cxnLst/>
                <a:rect l="l" t="t" r="r" b="b"/>
                <a:pathLst>
                  <a:path w="8724" h="48056" fill="none" extrusionOk="0">
                    <a:moveTo>
                      <a:pt x="0" y="0"/>
                    </a:moveTo>
                    <a:cubicBezTo>
                      <a:pt x="1672" y="2888"/>
                      <a:pt x="2037" y="5350"/>
                      <a:pt x="2249" y="8602"/>
                    </a:cubicBezTo>
                    <a:cubicBezTo>
                      <a:pt x="2553" y="13800"/>
                      <a:pt x="2705" y="18876"/>
                      <a:pt x="3556" y="24043"/>
                    </a:cubicBezTo>
                    <a:cubicBezTo>
                      <a:pt x="4316" y="28694"/>
                      <a:pt x="5198" y="33375"/>
                      <a:pt x="5988" y="37995"/>
                    </a:cubicBezTo>
                    <a:cubicBezTo>
                      <a:pt x="6353" y="39970"/>
                      <a:pt x="6748" y="41946"/>
                      <a:pt x="7204" y="43891"/>
                    </a:cubicBezTo>
                    <a:cubicBezTo>
                      <a:pt x="7508" y="45229"/>
                      <a:pt x="8724" y="46809"/>
                      <a:pt x="8724" y="48056"/>
                    </a:cubicBezTo>
                  </a:path>
                </a:pathLst>
              </a:custGeom>
              <a:noFill/>
              <a:ln w="9525" cap="flat" cmpd="sng">
                <a:solidFill>
                  <a:srgbClr val="FFFFFF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38;p2"/>
              <p:cNvSpPr/>
              <p:nvPr/>
            </p:nvSpPr>
            <p:spPr>
              <a:xfrm flipH="1">
                <a:off x="3805304" y="2060533"/>
                <a:ext cx="342440" cy="329889"/>
              </a:xfrm>
              <a:custGeom>
                <a:avLst/>
                <a:gdLst/>
                <a:ahLst/>
                <a:cxnLst/>
                <a:rect l="l" t="t" r="r" b="b"/>
                <a:pathLst>
                  <a:path w="7448" h="7175" fill="none" extrusionOk="0">
                    <a:moveTo>
                      <a:pt x="0" y="1"/>
                    </a:moveTo>
                    <a:cubicBezTo>
                      <a:pt x="1854" y="2736"/>
                      <a:pt x="4590" y="5472"/>
                      <a:pt x="7447" y="7174"/>
                    </a:cubicBezTo>
                  </a:path>
                </a:pathLst>
              </a:custGeom>
              <a:noFill/>
              <a:ln w="9525" cap="flat" cmpd="sng">
                <a:solidFill>
                  <a:srgbClr val="FFFFFF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flipH="1">
                <a:off x="3929719" y="1461017"/>
                <a:ext cx="241796" cy="375958"/>
              </a:xfrm>
              <a:custGeom>
                <a:avLst/>
                <a:gdLst/>
                <a:ahLst/>
                <a:cxnLst/>
                <a:rect l="l" t="t" r="r" b="b"/>
                <a:pathLst>
                  <a:path w="5259" h="8177" fill="none" extrusionOk="0">
                    <a:moveTo>
                      <a:pt x="0" y="0"/>
                    </a:moveTo>
                    <a:cubicBezTo>
                      <a:pt x="335" y="3647"/>
                      <a:pt x="3557" y="5502"/>
                      <a:pt x="5259" y="8176"/>
                    </a:cubicBezTo>
                  </a:path>
                </a:pathLst>
              </a:custGeom>
              <a:noFill/>
              <a:ln w="9525" cap="flat" cmpd="sng">
                <a:solidFill>
                  <a:srgbClr val="FFFFFF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40;p2"/>
              <p:cNvSpPr/>
              <p:nvPr/>
            </p:nvSpPr>
            <p:spPr>
              <a:xfrm flipH="1">
                <a:off x="3931096" y="1136776"/>
                <a:ext cx="124415" cy="265566"/>
              </a:xfrm>
              <a:custGeom>
                <a:avLst/>
                <a:gdLst/>
                <a:ahLst/>
                <a:cxnLst/>
                <a:rect l="l" t="t" r="r" b="b"/>
                <a:pathLst>
                  <a:path w="2706" h="5776" fill="none" extrusionOk="0">
                    <a:moveTo>
                      <a:pt x="0" y="0"/>
                    </a:moveTo>
                    <a:cubicBezTo>
                      <a:pt x="517" y="2280"/>
                      <a:pt x="1338" y="3952"/>
                      <a:pt x="2706" y="5775"/>
                    </a:cubicBezTo>
                  </a:path>
                </a:pathLst>
              </a:custGeom>
              <a:noFill/>
              <a:ln w="9525" cap="flat" cmpd="sng">
                <a:solidFill>
                  <a:srgbClr val="FFFFFF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41;p2"/>
              <p:cNvSpPr/>
              <p:nvPr/>
            </p:nvSpPr>
            <p:spPr>
              <a:xfrm flipH="1">
                <a:off x="3636189" y="1033324"/>
                <a:ext cx="109059" cy="300555"/>
              </a:xfrm>
              <a:custGeom>
                <a:avLst/>
                <a:gdLst/>
                <a:ahLst/>
                <a:cxnLst/>
                <a:rect l="l" t="t" r="r" b="b"/>
                <a:pathLst>
                  <a:path w="2372" h="6537" fill="none" extrusionOk="0">
                    <a:moveTo>
                      <a:pt x="61" y="6536"/>
                    </a:moveTo>
                    <a:cubicBezTo>
                      <a:pt x="0" y="4500"/>
                      <a:pt x="1733" y="1855"/>
                      <a:pt x="2371" y="1"/>
                    </a:cubicBezTo>
                  </a:path>
                </a:pathLst>
              </a:custGeom>
              <a:noFill/>
              <a:ln w="9525" cap="flat" cmpd="sng">
                <a:solidFill>
                  <a:srgbClr val="FFFFFF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42;p2"/>
              <p:cNvSpPr/>
              <p:nvPr/>
            </p:nvSpPr>
            <p:spPr>
              <a:xfrm flipH="1">
                <a:off x="3507635" y="1291908"/>
                <a:ext cx="205473" cy="484971"/>
              </a:xfrm>
              <a:custGeom>
                <a:avLst/>
                <a:gdLst/>
                <a:ahLst/>
                <a:cxnLst/>
                <a:rect l="l" t="t" r="r" b="b"/>
                <a:pathLst>
                  <a:path w="4469" h="10548" fill="none" extrusionOk="0">
                    <a:moveTo>
                      <a:pt x="0" y="10547"/>
                    </a:moveTo>
                    <a:cubicBezTo>
                      <a:pt x="0" y="8420"/>
                      <a:pt x="1277" y="6991"/>
                      <a:pt x="2280" y="5289"/>
                    </a:cubicBezTo>
                    <a:cubicBezTo>
                      <a:pt x="2979" y="4104"/>
                      <a:pt x="3952" y="213"/>
                      <a:pt x="4468" y="0"/>
                    </a:cubicBezTo>
                  </a:path>
                </a:pathLst>
              </a:custGeom>
              <a:noFill/>
              <a:ln w="9525" cap="flat" cmpd="sng">
                <a:solidFill>
                  <a:srgbClr val="FFFFFF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43;p2"/>
              <p:cNvSpPr/>
              <p:nvPr/>
            </p:nvSpPr>
            <p:spPr>
              <a:xfrm flipH="1">
                <a:off x="3447540" y="1933356"/>
                <a:ext cx="176140" cy="437476"/>
              </a:xfrm>
              <a:custGeom>
                <a:avLst/>
                <a:gdLst/>
                <a:ahLst/>
                <a:cxnLst/>
                <a:rect l="l" t="t" r="r" b="b"/>
                <a:pathLst>
                  <a:path w="3831" h="9515" fill="none" extrusionOk="0">
                    <a:moveTo>
                      <a:pt x="1" y="9515"/>
                    </a:moveTo>
                    <a:cubicBezTo>
                      <a:pt x="700" y="6141"/>
                      <a:pt x="2007" y="2979"/>
                      <a:pt x="3830" y="1"/>
                    </a:cubicBezTo>
                  </a:path>
                </a:pathLst>
              </a:custGeom>
              <a:noFill/>
              <a:ln w="9525" cap="flat" cmpd="sng">
                <a:solidFill>
                  <a:srgbClr val="FFFFFF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4" name="Google Shape;44;p2"/>
          <p:cNvSpPr txBox="1">
            <a:spLocks noGrp="1"/>
          </p:cNvSpPr>
          <p:nvPr>
            <p:ph type="ctrTitle"/>
          </p:nvPr>
        </p:nvSpPr>
        <p:spPr>
          <a:xfrm>
            <a:off x="713225" y="1398575"/>
            <a:ext cx="3926100" cy="1940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R="457200"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Font typeface="Barlow ExtraBold"/>
              <a:buNone/>
              <a:defRPr sz="5800" b="0">
                <a:latin typeface="Barlow ExtraBold"/>
                <a:ea typeface="Barlow ExtraBold"/>
                <a:cs typeface="Barlow ExtraBold"/>
                <a:sym typeface="Barlow Extra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Font typeface="Barlow ExtraBold"/>
              <a:buNone/>
              <a:defRPr sz="5200" b="0">
                <a:latin typeface="Barlow ExtraBold"/>
                <a:ea typeface="Barlow ExtraBold"/>
                <a:cs typeface="Barlow ExtraBold"/>
                <a:sym typeface="Barlow Extra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Font typeface="Barlow ExtraBold"/>
              <a:buNone/>
              <a:defRPr sz="5200" b="0">
                <a:latin typeface="Barlow ExtraBold"/>
                <a:ea typeface="Barlow ExtraBold"/>
                <a:cs typeface="Barlow ExtraBold"/>
                <a:sym typeface="Barlow Extra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Font typeface="Barlow ExtraBold"/>
              <a:buNone/>
              <a:defRPr sz="5200" b="0">
                <a:latin typeface="Barlow ExtraBold"/>
                <a:ea typeface="Barlow ExtraBold"/>
                <a:cs typeface="Barlow ExtraBold"/>
                <a:sym typeface="Barlow Extra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Font typeface="Barlow ExtraBold"/>
              <a:buNone/>
              <a:defRPr sz="5200" b="0">
                <a:latin typeface="Barlow ExtraBold"/>
                <a:ea typeface="Barlow ExtraBold"/>
                <a:cs typeface="Barlow ExtraBold"/>
                <a:sym typeface="Barlow Extra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Font typeface="Barlow ExtraBold"/>
              <a:buNone/>
              <a:defRPr sz="5200" b="0">
                <a:latin typeface="Barlow ExtraBold"/>
                <a:ea typeface="Barlow ExtraBold"/>
                <a:cs typeface="Barlow ExtraBold"/>
                <a:sym typeface="Barlow Extra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Font typeface="Barlow ExtraBold"/>
              <a:buNone/>
              <a:defRPr sz="5200" b="0">
                <a:latin typeface="Barlow ExtraBold"/>
                <a:ea typeface="Barlow ExtraBold"/>
                <a:cs typeface="Barlow ExtraBold"/>
                <a:sym typeface="Barlow Extra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Font typeface="Barlow ExtraBold"/>
              <a:buNone/>
              <a:defRPr sz="5200" b="0">
                <a:latin typeface="Barlow ExtraBold"/>
                <a:ea typeface="Barlow ExtraBold"/>
                <a:cs typeface="Barlow ExtraBold"/>
                <a:sym typeface="Barlow Extra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Font typeface="Barlow ExtraBold"/>
              <a:buNone/>
              <a:defRPr sz="5200" b="0">
                <a:latin typeface="Barlow ExtraBold"/>
                <a:ea typeface="Barlow ExtraBold"/>
                <a:cs typeface="Barlow ExtraBold"/>
                <a:sym typeface="Barlow ExtraBold"/>
              </a:defRPr>
            </a:lvl9pPr>
          </a:lstStyle>
          <a:p>
            <a:endParaRPr/>
          </a:p>
        </p:txBody>
      </p:sp>
      <p:sp>
        <p:nvSpPr>
          <p:cNvPr id="45" name="Google Shape;45;p2"/>
          <p:cNvSpPr txBox="1">
            <a:spLocks noGrp="1"/>
          </p:cNvSpPr>
          <p:nvPr>
            <p:ph type="subTitle" idx="1"/>
          </p:nvPr>
        </p:nvSpPr>
        <p:spPr>
          <a:xfrm>
            <a:off x="713225" y="3591825"/>
            <a:ext cx="4602000" cy="39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4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4"/>
          <p:cNvSpPr txBox="1">
            <a:spLocks noGrp="1"/>
          </p:cNvSpPr>
          <p:nvPr>
            <p:ph type="body" idx="1"/>
          </p:nvPr>
        </p:nvSpPr>
        <p:spPr>
          <a:xfrm>
            <a:off x="713225" y="1237650"/>
            <a:ext cx="7717500" cy="33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Font typeface="Libre Franklin"/>
              <a:buAutoNum type="arabicPeriod"/>
              <a:defRPr sz="1200"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Font typeface="Libre Franklin"/>
              <a:buAutoNum type="alphaLcPeriod"/>
              <a:defRPr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Font typeface="Libre Franklin"/>
              <a:buAutoNum type="romanLcPeriod"/>
              <a:defRPr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Font typeface="Libre Franklin"/>
              <a:buAutoNum type="arabicPeriod"/>
              <a:defRPr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Font typeface="Libre Franklin"/>
              <a:buAutoNum type="alphaLcPeriod"/>
              <a:defRPr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Font typeface="Libre Franklin"/>
              <a:buAutoNum type="romanLcPeriod"/>
              <a:defRPr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Font typeface="Libre Franklin"/>
              <a:buAutoNum type="arabicPeriod"/>
              <a:defRPr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Font typeface="Libre Franklin"/>
              <a:buAutoNum type="alphaLcPeriod"/>
              <a:defRPr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Font typeface="Libre Franklin"/>
              <a:buAutoNum type="romanLcPeriod"/>
              <a:defRPr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89" name="Google Shape;89;p4"/>
          <p:cNvSpPr/>
          <p:nvPr/>
        </p:nvSpPr>
        <p:spPr>
          <a:xfrm rot="-4354472" flipH="1">
            <a:off x="-1426472" y="2615243"/>
            <a:ext cx="2047833" cy="2226899"/>
          </a:xfrm>
          <a:custGeom>
            <a:avLst/>
            <a:gdLst/>
            <a:ahLst/>
            <a:cxnLst/>
            <a:rect l="l" t="t" r="r" b="b"/>
            <a:pathLst>
              <a:path w="77480" h="84255" extrusionOk="0">
                <a:moveTo>
                  <a:pt x="47989" y="0"/>
                </a:moveTo>
                <a:cubicBezTo>
                  <a:pt x="37446" y="0"/>
                  <a:pt x="19269" y="2366"/>
                  <a:pt x="13345" y="9605"/>
                </a:cubicBezTo>
                <a:cubicBezTo>
                  <a:pt x="12190" y="11033"/>
                  <a:pt x="10518" y="11581"/>
                  <a:pt x="9363" y="12705"/>
                </a:cubicBezTo>
                <a:cubicBezTo>
                  <a:pt x="2858" y="19149"/>
                  <a:pt x="1946" y="28602"/>
                  <a:pt x="5411" y="38481"/>
                </a:cubicBezTo>
                <a:cubicBezTo>
                  <a:pt x="6779" y="42341"/>
                  <a:pt x="8390" y="46232"/>
                  <a:pt x="7357" y="50365"/>
                </a:cubicBezTo>
                <a:cubicBezTo>
                  <a:pt x="6323" y="54621"/>
                  <a:pt x="3740" y="58451"/>
                  <a:pt x="2554" y="62767"/>
                </a:cubicBezTo>
                <a:cubicBezTo>
                  <a:pt x="1" y="72068"/>
                  <a:pt x="6566" y="78025"/>
                  <a:pt x="14530" y="79272"/>
                </a:cubicBezTo>
                <a:cubicBezTo>
                  <a:pt x="19576" y="80092"/>
                  <a:pt x="24804" y="78876"/>
                  <a:pt x="29667" y="80791"/>
                </a:cubicBezTo>
                <a:cubicBezTo>
                  <a:pt x="33257" y="82216"/>
                  <a:pt x="36152" y="84254"/>
                  <a:pt x="40005" y="84254"/>
                </a:cubicBezTo>
                <a:cubicBezTo>
                  <a:pt x="40263" y="84254"/>
                  <a:pt x="40525" y="84245"/>
                  <a:pt x="40792" y="84226"/>
                </a:cubicBezTo>
                <a:cubicBezTo>
                  <a:pt x="45564" y="83922"/>
                  <a:pt x="50063" y="81369"/>
                  <a:pt x="54440" y="79272"/>
                </a:cubicBezTo>
                <a:cubicBezTo>
                  <a:pt x="59029" y="77083"/>
                  <a:pt x="62586" y="77265"/>
                  <a:pt x="67145" y="76232"/>
                </a:cubicBezTo>
                <a:cubicBezTo>
                  <a:pt x="77480" y="73892"/>
                  <a:pt x="73133" y="55654"/>
                  <a:pt x="71157" y="48116"/>
                </a:cubicBezTo>
                <a:cubicBezTo>
                  <a:pt x="68604" y="38450"/>
                  <a:pt x="72252" y="30547"/>
                  <a:pt x="71613" y="21003"/>
                </a:cubicBezTo>
                <a:cubicBezTo>
                  <a:pt x="70732" y="8480"/>
                  <a:pt x="65473" y="2006"/>
                  <a:pt x="53741" y="334"/>
                </a:cubicBezTo>
                <a:cubicBezTo>
                  <a:pt x="52367" y="121"/>
                  <a:pt x="50373" y="0"/>
                  <a:pt x="4798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0" name="Google Shape;90;p4"/>
          <p:cNvGrpSpPr/>
          <p:nvPr/>
        </p:nvGrpSpPr>
        <p:grpSpPr>
          <a:xfrm rot="-1642793" flipH="1">
            <a:off x="8186654" y="1073025"/>
            <a:ext cx="1914691" cy="3060693"/>
            <a:chOff x="3099616" y="505075"/>
            <a:chExt cx="1914641" cy="3060613"/>
          </a:xfrm>
        </p:grpSpPr>
        <p:sp>
          <p:nvSpPr>
            <p:cNvPr id="91" name="Google Shape;91;p4"/>
            <p:cNvSpPr/>
            <p:nvPr/>
          </p:nvSpPr>
          <p:spPr>
            <a:xfrm flipH="1">
              <a:off x="3099616" y="1653070"/>
              <a:ext cx="1914641" cy="1912618"/>
            </a:xfrm>
            <a:custGeom>
              <a:avLst/>
              <a:gdLst/>
              <a:ahLst/>
              <a:cxnLst/>
              <a:rect l="l" t="t" r="r" b="b"/>
              <a:pathLst>
                <a:path w="41643" h="41599" extrusionOk="0">
                  <a:moveTo>
                    <a:pt x="2375" y="0"/>
                  </a:moveTo>
                  <a:cubicBezTo>
                    <a:pt x="1535" y="0"/>
                    <a:pt x="729" y="97"/>
                    <a:pt x="1" y="352"/>
                  </a:cubicBezTo>
                  <a:cubicBezTo>
                    <a:pt x="214" y="534"/>
                    <a:pt x="639" y="717"/>
                    <a:pt x="822" y="990"/>
                  </a:cubicBezTo>
                  <a:cubicBezTo>
                    <a:pt x="1946" y="2601"/>
                    <a:pt x="3101" y="3665"/>
                    <a:pt x="3922" y="5641"/>
                  </a:cubicBezTo>
                  <a:cubicBezTo>
                    <a:pt x="4621" y="7495"/>
                    <a:pt x="4925" y="9349"/>
                    <a:pt x="5290" y="11294"/>
                  </a:cubicBezTo>
                  <a:cubicBezTo>
                    <a:pt x="6232" y="16431"/>
                    <a:pt x="8937" y="20139"/>
                    <a:pt x="11825" y="24364"/>
                  </a:cubicBezTo>
                  <a:cubicBezTo>
                    <a:pt x="15047" y="29045"/>
                    <a:pt x="19940" y="32632"/>
                    <a:pt x="25260" y="34669"/>
                  </a:cubicBezTo>
                  <a:cubicBezTo>
                    <a:pt x="28512" y="35884"/>
                    <a:pt x="31856" y="35732"/>
                    <a:pt x="34956" y="37283"/>
                  </a:cubicBezTo>
                  <a:cubicBezTo>
                    <a:pt x="37131" y="38341"/>
                    <a:pt x="39675" y="39455"/>
                    <a:pt x="41462" y="41094"/>
                  </a:cubicBezTo>
                  <a:lnTo>
                    <a:pt x="41462" y="41094"/>
                  </a:lnTo>
                  <a:cubicBezTo>
                    <a:pt x="41248" y="40387"/>
                    <a:pt x="40465" y="39425"/>
                    <a:pt x="40154" y="38802"/>
                  </a:cubicBezTo>
                  <a:cubicBezTo>
                    <a:pt x="38603" y="35672"/>
                    <a:pt x="37904" y="32237"/>
                    <a:pt x="36688" y="28954"/>
                  </a:cubicBezTo>
                  <a:cubicBezTo>
                    <a:pt x="34986" y="24334"/>
                    <a:pt x="33011" y="19957"/>
                    <a:pt x="30579" y="15671"/>
                  </a:cubicBezTo>
                  <a:cubicBezTo>
                    <a:pt x="27327" y="9927"/>
                    <a:pt x="22099" y="4972"/>
                    <a:pt x="15989" y="2328"/>
                  </a:cubicBezTo>
                  <a:cubicBezTo>
                    <a:pt x="13649" y="1264"/>
                    <a:pt x="10761" y="1233"/>
                    <a:pt x="8208" y="808"/>
                  </a:cubicBezTo>
                  <a:cubicBezTo>
                    <a:pt x="6483" y="531"/>
                    <a:pt x="4340" y="0"/>
                    <a:pt x="2375" y="0"/>
                  </a:cubicBezTo>
                  <a:close/>
                  <a:moveTo>
                    <a:pt x="41462" y="41094"/>
                  </a:moveTo>
                  <a:cubicBezTo>
                    <a:pt x="41520" y="41285"/>
                    <a:pt x="41536" y="41457"/>
                    <a:pt x="41491" y="41599"/>
                  </a:cubicBezTo>
                  <a:lnTo>
                    <a:pt x="41643" y="41264"/>
                  </a:lnTo>
                  <a:cubicBezTo>
                    <a:pt x="41584" y="41207"/>
                    <a:pt x="41523" y="41150"/>
                    <a:pt x="41462" y="41094"/>
                  </a:cubicBezTo>
                  <a:close/>
                </a:path>
              </a:pathLst>
            </a:custGeom>
            <a:solidFill>
              <a:srgbClr val="D8DF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2" name="Google Shape;92;p4"/>
            <p:cNvGrpSpPr/>
            <p:nvPr/>
          </p:nvGrpSpPr>
          <p:grpSpPr>
            <a:xfrm>
              <a:off x="3219795" y="1796385"/>
              <a:ext cx="1555465" cy="1467464"/>
              <a:chOff x="3219795" y="1796385"/>
              <a:chExt cx="1555465" cy="1467464"/>
            </a:xfrm>
          </p:grpSpPr>
          <p:sp>
            <p:nvSpPr>
              <p:cNvPr id="93" name="Google Shape;93;p4"/>
              <p:cNvSpPr/>
              <p:nvPr/>
            </p:nvSpPr>
            <p:spPr>
              <a:xfrm flipH="1">
                <a:off x="3219795" y="1796385"/>
                <a:ext cx="1555465" cy="1467464"/>
              </a:xfrm>
              <a:custGeom>
                <a:avLst/>
                <a:gdLst/>
                <a:ahLst/>
                <a:cxnLst/>
                <a:rect l="l" t="t" r="r" b="b"/>
                <a:pathLst>
                  <a:path w="33831" h="31917" fill="none" extrusionOk="0">
                    <a:moveTo>
                      <a:pt x="1" y="1"/>
                    </a:moveTo>
                    <a:cubicBezTo>
                      <a:pt x="2888" y="1247"/>
                      <a:pt x="4590" y="2980"/>
                      <a:pt x="6566" y="5320"/>
                    </a:cubicBezTo>
                    <a:cubicBezTo>
                      <a:pt x="9727" y="9120"/>
                      <a:pt x="12736" y="12919"/>
                      <a:pt x="16293" y="16415"/>
                    </a:cubicBezTo>
                    <a:cubicBezTo>
                      <a:pt x="19545" y="19515"/>
                      <a:pt x="22797" y="22615"/>
                      <a:pt x="26019" y="25716"/>
                    </a:cubicBezTo>
                    <a:cubicBezTo>
                      <a:pt x="27387" y="27053"/>
                      <a:pt x="28846" y="28299"/>
                      <a:pt x="30275" y="29576"/>
                    </a:cubicBezTo>
                    <a:cubicBezTo>
                      <a:pt x="31278" y="30397"/>
                      <a:pt x="33071" y="30944"/>
                      <a:pt x="33831" y="31916"/>
                    </a:cubicBezTo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rgbClr val="FFFFFF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4"/>
              <p:cNvSpPr/>
              <p:nvPr/>
            </p:nvSpPr>
            <p:spPr>
              <a:xfrm flipH="1">
                <a:off x="3749442" y="2906080"/>
                <a:ext cx="448648" cy="72690"/>
              </a:xfrm>
              <a:custGeom>
                <a:avLst/>
                <a:gdLst/>
                <a:ahLst/>
                <a:cxnLst/>
                <a:rect l="l" t="t" r="r" b="b"/>
                <a:pathLst>
                  <a:path w="9758" h="1581" fill="none" extrusionOk="0">
                    <a:moveTo>
                      <a:pt x="1" y="0"/>
                    </a:moveTo>
                    <a:cubicBezTo>
                      <a:pt x="2949" y="1064"/>
                      <a:pt x="6597" y="1581"/>
                      <a:pt x="9758" y="1277"/>
                    </a:cubicBezTo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rgbClr val="FFFFFF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95;p4"/>
              <p:cNvSpPr/>
              <p:nvPr/>
            </p:nvSpPr>
            <p:spPr>
              <a:xfrm flipH="1">
                <a:off x="4156122" y="2460225"/>
                <a:ext cx="398303" cy="152369"/>
              </a:xfrm>
              <a:custGeom>
                <a:avLst/>
                <a:gdLst/>
                <a:ahLst/>
                <a:cxnLst/>
                <a:rect l="l" t="t" r="r" b="b"/>
                <a:pathLst>
                  <a:path w="8663" h="3314" fill="none" extrusionOk="0">
                    <a:moveTo>
                      <a:pt x="0" y="1"/>
                    </a:moveTo>
                    <a:cubicBezTo>
                      <a:pt x="2310" y="2584"/>
                      <a:pt x="5836" y="2250"/>
                      <a:pt x="8663" y="3314"/>
                    </a:cubicBezTo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rgbClr val="FFFFFF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96;p4"/>
              <p:cNvSpPr/>
              <p:nvPr/>
            </p:nvSpPr>
            <p:spPr>
              <a:xfrm flipH="1">
                <a:off x="4403483" y="2145777"/>
                <a:ext cx="243221" cy="134208"/>
              </a:xfrm>
              <a:custGeom>
                <a:avLst/>
                <a:gdLst/>
                <a:ahLst/>
                <a:cxnLst/>
                <a:rect l="l" t="t" r="r" b="b"/>
                <a:pathLst>
                  <a:path w="5290" h="2919" fill="none" extrusionOk="0">
                    <a:moveTo>
                      <a:pt x="1" y="1"/>
                    </a:moveTo>
                    <a:cubicBezTo>
                      <a:pt x="1673" y="1490"/>
                      <a:pt x="3253" y="2281"/>
                      <a:pt x="5290" y="2919"/>
                    </a:cubicBezTo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rgbClr val="FFFFFF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4"/>
              <p:cNvSpPr/>
              <p:nvPr/>
            </p:nvSpPr>
            <p:spPr>
              <a:xfrm flipH="1">
                <a:off x="4295843" y="1829950"/>
                <a:ext cx="88093" cy="289336"/>
              </a:xfrm>
              <a:custGeom>
                <a:avLst/>
                <a:gdLst/>
                <a:ahLst/>
                <a:cxnLst/>
                <a:rect l="l" t="t" r="r" b="b"/>
                <a:pathLst>
                  <a:path w="1916" h="6293" fill="none" extrusionOk="0">
                    <a:moveTo>
                      <a:pt x="1915" y="6292"/>
                    </a:moveTo>
                    <a:cubicBezTo>
                      <a:pt x="730" y="4833"/>
                      <a:pt x="547" y="1794"/>
                      <a:pt x="0" y="0"/>
                    </a:cubicBezTo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rgbClr val="FFFFFF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8" name="Google Shape;98;p4"/>
            <p:cNvSpPr/>
            <p:nvPr/>
          </p:nvSpPr>
          <p:spPr>
            <a:xfrm flipH="1">
              <a:off x="3277072" y="505075"/>
              <a:ext cx="1025804" cy="2793685"/>
            </a:xfrm>
            <a:custGeom>
              <a:avLst/>
              <a:gdLst/>
              <a:ahLst/>
              <a:cxnLst/>
              <a:rect l="l" t="t" r="r" b="b"/>
              <a:pathLst>
                <a:path w="22311" h="60762" extrusionOk="0">
                  <a:moveTo>
                    <a:pt x="5076" y="0"/>
                  </a:moveTo>
                  <a:lnTo>
                    <a:pt x="5076" y="0"/>
                  </a:lnTo>
                  <a:cubicBezTo>
                    <a:pt x="5168" y="304"/>
                    <a:pt x="5380" y="760"/>
                    <a:pt x="5380" y="1064"/>
                  </a:cubicBezTo>
                  <a:cubicBezTo>
                    <a:pt x="5320" y="3131"/>
                    <a:pt x="5684" y="4773"/>
                    <a:pt x="5137" y="6931"/>
                  </a:cubicBezTo>
                  <a:cubicBezTo>
                    <a:pt x="4590" y="8937"/>
                    <a:pt x="3678" y="10700"/>
                    <a:pt x="2766" y="12554"/>
                  </a:cubicBezTo>
                  <a:cubicBezTo>
                    <a:pt x="365" y="17478"/>
                    <a:pt x="365" y="22311"/>
                    <a:pt x="183" y="27660"/>
                  </a:cubicBezTo>
                  <a:cubicBezTo>
                    <a:pt x="0" y="33648"/>
                    <a:pt x="1885" y="39727"/>
                    <a:pt x="5168" y="44773"/>
                  </a:cubicBezTo>
                  <a:cubicBezTo>
                    <a:pt x="7143" y="47813"/>
                    <a:pt x="10061" y="49758"/>
                    <a:pt x="11733" y="53010"/>
                  </a:cubicBezTo>
                  <a:cubicBezTo>
                    <a:pt x="12892" y="55270"/>
                    <a:pt x="14401" y="57849"/>
                    <a:pt x="14864" y="60406"/>
                  </a:cubicBezTo>
                  <a:lnTo>
                    <a:pt x="14864" y="60406"/>
                  </a:lnTo>
                  <a:cubicBezTo>
                    <a:pt x="15184" y="59699"/>
                    <a:pt x="15104" y="58317"/>
                    <a:pt x="15229" y="57570"/>
                  </a:cubicBezTo>
                  <a:cubicBezTo>
                    <a:pt x="15836" y="53953"/>
                    <a:pt x="17447" y="50609"/>
                    <a:pt x="18420" y="47083"/>
                  </a:cubicBezTo>
                  <a:cubicBezTo>
                    <a:pt x="19818" y="42068"/>
                    <a:pt x="20882" y="37174"/>
                    <a:pt x="21490" y="32007"/>
                  </a:cubicBezTo>
                  <a:cubicBezTo>
                    <a:pt x="22311" y="25138"/>
                    <a:pt x="20973" y="17721"/>
                    <a:pt x="17447" y="11642"/>
                  </a:cubicBezTo>
                  <a:cubicBezTo>
                    <a:pt x="16080" y="9271"/>
                    <a:pt x="13678" y="7447"/>
                    <a:pt x="11763" y="5532"/>
                  </a:cubicBezTo>
                  <a:cubicBezTo>
                    <a:pt x="9909" y="3618"/>
                    <a:pt x="7660" y="791"/>
                    <a:pt x="5076" y="0"/>
                  </a:cubicBezTo>
                  <a:close/>
                  <a:moveTo>
                    <a:pt x="14864" y="60406"/>
                  </a:moveTo>
                  <a:cubicBezTo>
                    <a:pt x="14794" y="60562"/>
                    <a:pt x="14705" y="60685"/>
                    <a:pt x="14590" y="60761"/>
                  </a:cubicBezTo>
                  <a:lnTo>
                    <a:pt x="14894" y="60579"/>
                  </a:lnTo>
                  <a:cubicBezTo>
                    <a:pt x="14885" y="60521"/>
                    <a:pt x="14875" y="60464"/>
                    <a:pt x="14864" y="60406"/>
                  </a:cubicBezTo>
                  <a:close/>
                </a:path>
              </a:pathLst>
            </a:custGeom>
            <a:solidFill>
              <a:srgbClr val="D8DF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9" name="Google Shape;99;p4"/>
            <p:cNvGrpSpPr/>
            <p:nvPr/>
          </p:nvGrpSpPr>
          <p:grpSpPr>
            <a:xfrm>
              <a:off x="3447540" y="762234"/>
              <a:ext cx="723975" cy="2209495"/>
              <a:chOff x="3447540" y="762234"/>
              <a:chExt cx="723975" cy="2209495"/>
            </a:xfrm>
          </p:grpSpPr>
          <p:sp>
            <p:nvSpPr>
              <p:cNvPr id="100" name="Google Shape;100;p4"/>
              <p:cNvSpPr/>
              <p:nvPr/>
            </p:nvSpPr>
            <p:spPr>
              <a:xfrm flipH="1">
                <a:off x="3545388" y="762234"/>
                <a:ext cx="401108" cy="2209495"/>
              </a:xfrm>
              <a:custGeom>
                <a:avLst/>
                <a:gdLst/>
                <a:ahLst/>
                <a:cxnLst/>
                <a:rect l="l" t="t" r="r" b="b"/>
                <a:pathLst>
                  <a:path w="8724" h="48056" fill="none" extrusionOk="0">
                    <a:moveTo>
                      <a:pt x="0" y="0"/>
                    </a:moveTo>
                    <a:cubicBezTo>
                      <a:pt x="1672" y="2888"/>
                      <a:pt x="2037" y="5350"/>
                      <a:pt x="2249" y="8602"/>
                    </a:cubicBezTo>
                    <a:cubicBezTo>
                      <a:pt x="2553" y="13800"/>
                      <a:pt x="2705" y="18876"/>
                      <a:pt x="3556" y="24043"/>
                    </a:cubicBezTo>
                    <a:cubicBezTo>
                      <a:pt x="4316" y="28694"/>
                      <a:pt x="5198" y="33375"/>
                      <a:pt x="5988" y="37995"/>
                    </a:cubicBezTo>
                    <a:cubicBezTo>
                      <a:pt x="6353" y="39970"/>
                      <a:pt x="6748" y="41946"/>
                      <a:pt x="7204" y="43891"/>
                    </a:cubicBezTo>
                    <a:cubicBezTo>
                      <a:pt x="7508" y="45229"/>
                      <a:pt x="8724" y="46809"/>
                      <a:pt x="8724" y="48056"/>
                    </a:cubicBezTo>
                  </a:path>
                </a:pathLst>
              </a:custGeom>
              <a:noFill/>
              <a:ln w="9525" cap="flat" cmpd="sng">
                <a:solidFill>
                  <a:srgbClr val="FFFFFF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01;p4"/>
              <p:cNvSpPr/>
              <p:nvPr/>
            </p:nvSpPr>
            <p:spPr>
              <a:xfrm flipH="1">
                <a:off x="3805304" y="2060533"/>
                <a:ext cx="342440" cy="329889"/>
              </a:xfrm>
              <a:custGeom>
                <a:avLst/>
                <a:gdLst/>
                <a:ahLst/>
                <a:cxnLst/>
                <a:rect l="l" t="t" r="r" b="b"/>
                <a:pathLst>
                  <a:path w="7448" h="7175" fill="none" extrusionOk="0">
                    <a:moveTo>
                      <a:pt x="0" y="1"/>
                    </a:moveTo>
                    <a:cubicBezTo>
                      <a:pt x="1854" y="2736"/>
                      <a:pt x="4590" y="5472"/>
                      <a:pt x="7447" y="7174"/>
                    </a:cubicBezTo>
                  </a:path>
                </a:pathLst>
              </a:custGeom>
              <a:noFill/>
              <a:ln w="9525" cap="flat" cmpd="sng">
                <a:solidFill>
                  <a:srgbClr val="FFFFFF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4"/>
              <p:cNvSpPr/>
              <p:nvPr/>
            </p:nvSpPr>
            <p:spPr>
              <a:xfrm flipH="1">
                <a:off x="3929719" y="1461017"/>
                <a:ext cx="241796" cy="375958"/>
              </a:xfrm>
              <a:custGeom>
                <a:avLst/>
                <a:gdLst/>
                <a:ahLst/>
                <a:cxnLst/>
                <a:rect l="l" t="t" r="r" b="b"/>
                <a:pathLst>
                  <a:path w="5259" h="8177" fill="none" extrusionOk="0">
                    <a:moveTo>
                      <a:pt x="0" y="0"/>
                    </a:moveTo>
                    <a:cubicBezTo>
                      <a:pt x="335" y="3647"/>
                      <a:pt x="3557" y="5502"/>
                      <a:pt x="5259" y="8176"/>
                    </a:cubicBezTo>
                  </a:path>
                </a:pathLst>
              </a:custGeom>
              <a:noFill/>
              <a:ln w="9525" cap="flat" cmpd="sng">
                <a:solidFill>
                  <a:srgbClr val="FFFFFF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103;p4"/>
              <p:cNvSpPr/>
              <p:nvPr/>
            </p:nvSpPr>
            <p:spPr>
              <a:xfrm flipH="1">
                <a:off x="3931096" y="1136776"/>
                <a:ext cx="124415" cy="265566"/>
              </a:xfrm>
              <a:custGeom>
                <a:avLst/>
                <a:gdLst/>
                <a:ahLst/>
                <a:cxnLst/>
                <a:rect l="l" t="t" r="r" b="b"/>
                <a:pathLst>
                  <a:path w="2706" h="5776" fill="none" extrusionOk="0">
                    <a:moveTo>
                      <a:pt x="0" y="0"/>
                    </a:moveTo>
                    <a:cubicBezTo>
                      <a:pt x="517" y="2280"/>
                      <a:pt x="1338" y="3952"/>
                      <a:pt x="2706" y="5775"/>
                    </a:cubicBezTo>
                  </a:path>
                </a:pathLst>
              </a:custGeom>
              <a:noFill/>
              <a:ln w="9525" cap="flat" cmpd="sng">
                <a:solidFill>
                  <a:srgbClr val="FFFFFF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104;p4"/>
              <p:cNvSpPr/>
              <p:nvPr/>
            </p:nvSpPr>
            <p:spPr>
              <a:xfrm flipH="1">
                <a:off x="3636189" y="1033324"/>
                <a:ext cx="109059" cy="300555"/>
              </a:xfrm>
              <a:custGeom>
                <a:avLst/>
                <a:gdLst/>
                <a:ahLst/>
                <a:cxnLst/>
                <a:rect l="l" t="t" r="r" b="b"/>
                <a:pathLst>
                  <a:path w="2372" h="6537" fill="none" extrusionOk="0">
                    <a:moveTo>
                      <a:pt x="61" y="6536"/>
                    </a:moveTo>
                    <a:cubicBezTo>
                      <a:pt x="0" y="4500"/>
                      <a:pt x="1733" y="1855"/>
                      <a:pt x="2371" y="1"/>
                    </a:cubicBezTo>
                  </a:path>
                </a:pathLst>
              </a:custGeom>
              <a:noFill/>
              <a:ln w="9525" cap="flat" cmpd="sng">
                <a:solidFill>
                  <a:srgbClr val="FFFFFF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105;p4"/>
              <p:cNvSpPr/>
              <p:nvPr/>
            </p:nvSpPr>
            <p:spPr>
              <a:xfrm flipH="1">
                <a:off x="3507635" y="1291908"/>
                <a:ext cx="205473" cy="484971"/>
              </a:xfrm>
              <a:custGeom>
                <a:avLst/>
                <a:gdLst/>
                <a:ahLst/>
                <a:cxnLst/>
                <a:rect l="l" t="t" r="r" b="b"/>
                <a:pathLst>
                  <a:path w="4469" h="10548" fill="none" extrusionOk="0">
                    <a:moveTo>
                      <a:pt x="0" y="10547"/>
                    </a:moveTo>
                    <a:cubicBezTo>
                      <a:pt x="0" y="8420"/>
                      <a:pt x="1277" y="6991"/>
                      <a:pt x="2280" y="5289"/>
                    </a:cubicBezTo>
                    <a:cubicBezTo>
                      <a:pt x="2979" y="4104"/>
                      <a:pt x="3952" y="213"/>
                      <a:pt x="4468" y="0"/>
                    </a:cubicBezTo>
                  </a:path>
                </a:pathLst>
              </a:custGeom>
              <a:noFill/>
              <a:ln w="9525" cap="flat" cmpd="sng">
                <a:solidFill>
                  <a:srgbClr val="FFFFFF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106;p4"/>
              <p:cNvSpPr/>
              <p:nvPr/>
            </p:nvSpPr>
            <p:spPr>
              <a:xfrm flipH="1">
                <a:off x="3447540" y="1933356"/>
                <a:ext cx="176140" cy="437476"/>
              </a:xfrm>
              <a:custGeom>
                <a:avLst/>
                <a:gdLst/>
                <a:ahLst/>
                <a:cxnLst/>
                <a:rect l="l" t="t" r="r" b="b"/>
                <a:pathLst>
                  <a:path w="3831" h="9515" fill="none" extrusionOk="0">
                    <a:moveTo>
                      <a:pt x="1" y="9515"/>
                    </a:moveTo>
                    <a:cubicBezTo>
                      <a:pt x="700" y="6141"/>
                      <a:pt x="2007" y="2979"/>
                      <a:pt x="3830" y="1"/>
                    </a:cubicBezTo>
                  </a:path>
                </a:pathLst>
              </a:custGeom>
              <a:noFill/>
              <a:ln w="9525" cap="flat" cmpd="sng">
                <a:solidFill>
                  <a:srgbClr val="FFFFFF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7_1_2"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23"/>
          <p:cNvSpPr/>
          <p:nvPr/>
        </p:nvSpPr>
        <p:spPr>
          <a:xfrm rot="-562190">
            <a:off x="-1901326" y="1965331"/>
            <a:ext cx="3096937" cy="4219568"/>
          </a:xfrm>
          <a:custGeom>
            <a:avLst/>
            <a:gdLst/>
            <a:ahLst/>
            <a:cxnLst/>
            <a:rect l="l" t="t" r="r" b="b"/>
            <a:pathLst>
              <a:path w="77480" h="84255" extrusionOk="0">
                <a:moveTo>
                  <a:pt x="47989" y="0"/>
                </a:moveTo>
                <a:cubicBezTo>
                  <a:pt x="37446" y="0"/>
                  <a:pt x="19269" y="2366"/>
                  <a:pt x="13345" y="9605"/>
                </a:cubicBezTo>
                <a:cubicBezTo>
                  <a:pt x="12190" y="11033"/>
                  <a:pt x="10518" y="11581"/>
                  <a:pt x="9363" y="12705"/>
                </a:cubicBezTo>
                <a:cubicBezTo>
                  <a:pt x="2858" y="19149"/>
                  <a:pt x="1946" y="28602"/>
                  <a:pt x="5411" y="38481"/>
                </a:cubicBezTo>
                <a:cubicBezTo>
                  <a:pt x="6779" y="42341"/>
                  <a:pt x="8390" y="46232"/>
                  <a:pt x="7357" y="50365"/>
                </a:cubicBezTo>
                <a:cubicBezTo>
                  <a:pt x="6323" y="54621"/>
                  <a:pt x="3740" y="58451"/>
                  <a:pt x="2554" y="62767"/>
                </a:cubicBezTo>
                <a:cubicBezTo>
                  <a:pt x="1" y="72068"/>
                  <a:pt x="6566" y="78025"/>
                  <a:pt x="14530" y="79272"/>
                </a:cubicBezTo>
                <a:cubicBezTo>
                  <a:pt x="19576" y="80092"/>
                  <a:pt x="24804" y="78876"/>
                  <a:pt x="29667" y="80791"/>
                </a:cubicBezTo>
                <a:cubicBezTo>
                  <a:pt x="33257" y="82216"/>
                  <a:pt x="36152" y="84254"/>
                  <a:pt x="40005" y="84254"/>
                </a:cubicBezTo>
                <a:cubicBezTo>
                  <a:pt x="40263" y="84254"/>
                  <a:pt x="40525" y="84245"/>
                  <a:pt x="40792" y="84226"/>
                </a:cubicBezTo>
                <a:cubicBezTo>
                  <a:pt x="45564" y="83922"/>
                  <a:pt x="50063" y="81369"/>
                  <a:pt x="54440" y="79272"/>
                </a:cubicBezTo>
                <a:cubicBezTo>
                  <a:pt x="59029" y="77083"/>
                  <a:pt x="62586" y="77265"/>
                  <a:pt x="67145" y="76232"/>
                </a:cubicBezTo>
                <a:cubicBezTo>
                  <a:pt x="77480" y="73892"/>
                  <a:pt x="73133" y="55654"/>
                  <a:pt x="71157" y="48116"/>
                </a:cubicBezTo>
                <a:cubicBezTo>
                  <a:pt x="68604" y="38450"/>
                  <a:pt x="72252" y="30547"/>
                  <a:pt x="71613" y="21003"/>
                </a:cubicBezTo>
                <a:cubicBezTo>
                  <a:pt x="70732" y="8480"/>
                  <a:pt x="65473" y="2006"/>
                  <a:pt x="53741" y="334"/>
                </a:cubicBezTo>
                <a:cubicBezTo>
                  <a:pt x="52367" y="121"/>
                  <a:pt x="50373" y="0"/>
                  <a:pt x="4798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" name="Google Shape;479;p23"/>
          <p:cNvSpPr/>
          <p:nvPr/>
        </p:nvSpPr>
        <p:spPr>
          <a:xfrm rot="-562190">
            <a:off x="8145449" y="-2056819"/>
            <a:ext cx="3096937" cy="4219568"/>
          </a:xfrm>
          <a:custGeom>
            <a:avLst/>
            <a:gdLst/>
            <a:ahLst/>
            <a:cxnLst/>
            <a:rect l="l" t="t" r="r" b="b"/>
            <a:pathLst>
              <a:path w="77480" h="84255" extrusionOk="0">
                <a:moveTo>
                  <a:pt x="47989" y="0"/>
                </a:moveTo>
                <a:cubicBezTo>
                  <a:pt x="37446" y="0"/>
                  <a:pt x="19269" y="2366"/>
                  <a:pt x="13345" y="9605"/>
                </a:cubicBezTo>
                <a:cubicBezTo>
                  <a:pt x="12190" y="11033"/>
                  <a:pt x="10518" y="11581"/>
                  <a:pt x="9363" y="12705"/>
                </a:cubicBezTo>
                <a:cubicBezTo>
                  <a:pt x="2858" y="19149"/>
                  <a:pt x="1946" y="28602"/>
                  <a:pt x="5411" y="38481"/>
                </a:cubicBezTo>
                <a:cubicBezTo>
                  <a:pt x="6779" y="42341"/>
                  <a:pt x="8390" y="46232"/>
                  <a:pt x="7357" y="50365"/>
                </a:cubicBezTo>
                <a:cubicBezTo>
                  <a:pt x="6323" y="54621"/>
                  <a:pt x="3740" y="58451"/>
                  <a:pt x="2554" y="62767"/>
                </a:cubicBezTo>
                <a:cubicBezTo>
                  <a:pt x="1" y="72068"/>
                  <a:pt x="6566" y="78025"/>
                  <a:pt x="14530" y="79272"/>
                </a:cubicBezTo>
                <a:cubicBezTo>
                  <a:pt x="19576" y="80092"/>
                  <a:pt x="24804" y="78876"/>
                  <a:pt x="29667" y="80791"/>
                </a:cubicBezTo>
                <a:cubicBezTo>
                  <a:pt x="33257" y="82216"/>
                  <a:pt x="36152" y="84254"/>
                  <a:pt x="40005" y="84254"/>
                </a:cubicBezTo>
                <a:cubicBezTo>
                  <a:pt x="40263" y="84254"/>
                  <a:pt x="40525" y="84245"/>
                  <a:pt x="40792" y="84226"/>
                </a:cubicBezTo>
                <a:cubicBezTo>
                  <a:pt x="45564" y="83922"/>
                  <a:pt x="50063" y="81369"/>
                  <a:pt x="54440" y="79272"/>
                </a:cubicBezTo>
                <a:cubicBezTo>
                  <a:pt x="59029" y="77083"/>
                  <a:pt x="62586" y="77265"/>
                  <a:pt x="67145" y="76232"/>
                </a:cubicBezTo>
                <a:cubicBezTo>
                  <a:pt x="77480" y="73892"/>
                  <a:pt x="73133" y="55654"/>
                  <a:pt x="71157" y="48116"/>
                </a:cubicBezTo>
                <a:cubicBezTo>
                  <a:pt x="68604" y="38450"/>
                  <a:pt x="72252" y="30547"/>
                  <a:pt x="71613" y="21003"/>
                </a:cubicBezTo>
                <a:cubicBezTo>
                  <a:pt x="70732" y="8480"/>
                  <a:pt x="65473" y="2006"/>
                  <a:pt x="53741" y="334"/>
                </a:cubicBezTo>
                <a:cubicBezTo>
                  <a:pt x="52367" y="121"/>
                  <a:pt x="50373" y="0"/>
                  <a:pt x="4798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0" name="Google Shape;480;p23"/>
          <p:cNvGrpSpPr/>
          <p:nvPr/>
        </p:nvGrpSpPr>
        <p:grpSpPr>
          <a:xfrm rot="8100000">
            <a:off x="-866489" y="493736"/>
            <a:ext cx="1914623" cy="3060584"/>
            <a:chOff x="3099616" y="505075"/>
            <a:chExt cx="1914641" cy="3060613"/>
          </a:xfrm>
        </p:grpSpPr>
        <p:sp>
          <p:nvSpPr>
            <p:cNvPr id="481" name="Google Shape;481;p23"/>
            <p:cNvSpPr/>
            <p:nvPr/>
          </p:nvSpPr>
          <p:spPr>
            <a:xfrm flipH="1">
              <a:off x="3099616" y="1653070"/>
              <a:ext cx="1914641" cy="1912618"/>
            </a:xfrm>
            <a:custGeom>
              <a:avLst/>
              <a:gdLst/>
              <a:ahLst/>
              <a:cxnLst/>
              <a:rect l="l" t="t" r="r" b="b"/>
              <a:pathLst>
                <a:path w="41643" h="41599" extrusionOk="0">
                  <a:moveTo>
                    <a:pt x="2375" y="0"/>
                  </a:moveTo>
                  <a:cubicBezTo>
                    <a:pt x="1535" y="0"/>
                    <a:pt x="729" y="97"/>
                    <a:pt x="1" y="352"/>
                  </a:cubicBezTo>
                  <a:cubicBezTo>
                    <a:pt x="214" y="534"/>
                    <a:pt x="639" y="717"/>
                    <a:pt x="822" y="990"/>
                  </a:cubicBezTo>
                  <a:cubicBezTo>
                    <a:pt x="1946" y="2601"/>
                    <a:pt x="3101" y="3665"/>
                    <a:pt x="3922" y="5641"/>
                  </a:cubicBezTo>
                  <a:cubicBezTo>
                    <a:pt x="4621" y="7495"/>
                    <a:pt x="4925" y="9349"/>
                    <a:pt x="5290" y="11294"/>
                  </a:cubicBezTo>
                  <a:cubicBezTo>
                    <a:pt x="6232" y="16431"/>
                    <a:pt x="8937" y="20139"/>
                    <a:pt x="11825" y="24364"/>
                  </a:cubicBezTo>
                  <a:cubicBezTo>
                    <a:pt x="15047" y="29045"/>
                    <a:pt x="19940" y="32632"/>
                    <a:pt x="25260" y="34669"/>
                  </a:cubicBezTo>
                  <a:cubicBezTo>
                    <a:pt x="28512" y="35884"/>
                    <a:pt x="31856" y="35732"/>
                    <a:pt x="34956" y="37283"/>
                  </a:cubicBezTo>
                  <a:cubicBezTo>
                    <a:pt x="37131" y="38341"/>
                    <a:pt x="39675" y="39455"/>
                    <a:pt x="41462" y="41094"/>
                  </a:cubicBezTo>
                  <a:lnTo>
                    <a:pt x="41462" y="41094"/>
                  </a:lnTo>
                  <a:cubicBezTo>
                    <a:pt x="41248" y="40387"/>
                    <a:pt x="40465" y="39425"/>
                    <a:pt x="40154" y="38802"/>
                  </a:cubicBezTo>
                  <a:cubicBezTo>
                    <a:pt x="38603" y="35672"/>
                    <a:pt x="37904" y="32237"/>
                    <a:pt x="36688" y="28954"/>
                  </a:cubicBezTo>
                  <a:cubicBezTo>
                    <a:pt x="34986" y="24334"/>
                    <a:pt x="33011" y="19957"/>
                    <a:pt x="30579" y="15671"/>
                  </a:cubicBezTo>
                  <a:cubicBezTo>
                    <a:pt x="27327" y="9927"/>
                    <a:pt x="22099" y="4972"/>
                    <a:pt x="15989" y="2328"/>
                  </a:cubicBezTo>
                  <a:cubicBezTo>
                    <a:pt x="13649" y="1264"/>
                    <a:pt x="10761" y="1233"/>
                    <a:pt x="8208" y="808"/>
                  </a:cubicBezTo>
                  <a:cubicBezTo>
                    <a:pt x="6483" y="531"/>
                    <a:pt x="4340" y="0"/>
                    <a:pt x="2375" y="0"/>
                  </a:cubicBezTo>
                  <a:close/>
                  <a:moveTo>
                    <a:pt x="41462" y="41094"/>
                  </a:moveTo>
                  <a:cubicBezTo>
                    <a:pt x="41520" y="41285"/>
                    <a:pt x="41536" y="41457"/>
                    <a:pt x="41491" y="41599"/>
                  </a:cubicBezTo>
                  <a:lnTo>
                    <a:pt x="41643" y="41264"/>
                  </a:lnTo>
                  <a:cubicBezTo>
                    <a:pt x="41584" y="41207"/>
                    <a:pt x="41523" y="41150"/>
                    <a:pt x="41462" y="41094"/>
                  </a:cubicBezTo>
                  <a:close/>
                </a:path>
              </a:pathLst>
            </a:custGeom>
            <a:solidFill>
              <a:srgbClr val="D8DF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82" name="Google Shape;482;p23"/>
            <p:cNvGrpSpPr/>
            <p:nvPr/>
          </p:nvGrpSpPr>
          <p:grpSpPr>
            <a:xfrm>
              <a:off x="3219795" y="1796385"/>
              <a:ext cx="1555465" cy="1467464"/>
              <a:chOff x="3219795" y="1796385"/>
              <a:chExt cx="1555465" cy="1467464"/>
            </a:xfrm>
          </p:grpSpPr>
          <p:sp>
            <p:nvSpPr>
              <p:cNvPr id="483" name="Google Shape;483;p23"/>
              <p:cNvSpPr/>
              <p:nvPr/>
            </p:nvSpPr>
            <p:spPr>
              <a:xfrm flipH="1">
                <a:off x="3219795" y="1796385"/>
                <a:ext cx="1555465" cy="1467464"/>
              </a:xfrm>
              <a:custGeom>
                <a:avLst/>
                <a:gdLst/>
                <a:ahLst/>
                <a:cxnLst/>
                <a:rect l="l" t="t" r="r" b="b"/>
                <a:pathLst>
                  <a:path w="33831" h="31917" fill="none" extrusionOk="0">
                    <a:moveTo>
                      <a:pt x="1" y="1"/>
                    </a:moveTo>
                    <a:cubicBezTo>
                      <a:pt x="2888" y="1247"/>
                      <a:pt x="4590" y="2980"/>
                      <a:pt x="6566" y="5320"/>
                    </a:cubicBezTo>
                    <a:cubicBezTo>
                      <a:pt x="9727" y="9120"/>
                      <a:pt x="12736" y="12919"/>
                      <a:pt x="16293" y="16415"/>
                    </a:cubicBezTo>
                    <a:cubicBezTo>
                      <a:pt x="19545" y="19515"/>
                      <a:pt x="22797" y="22615"/>
                      <a:pt x="26019" y="25716"/>
                    </a:cubicBezTo>
                    <a:cubicBezTo>
                      <a:pt x="27387" y="27053"/>
                      <a:pt x="28846" y="28299"/>
                      <a:pt x="30275" y="29576"/>
                    </a:cubicBezTo>
                    <a:cubicBezTo>
                      <a:pt x="31278" y="30397"/>
                      <a:pt x="33071" y="30944"/>
                      <a:pt x="33831" y="31916"/>
                    </a:cubicBezTo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rgbClr val="FFFFFF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" name="Google Shape;484;p23"/>
              <p:cNvSpPr/>
              <p:nvPr/>
            </p:nvSpPr>
            <p:spPr>
              <a:xfrm flipH="1">
                <a:off x="3749442" y="2906080"/>
                <a:ext cx="448648" cy="72690"/>
              </a:xfrm>
              <a:custGeom>
                <a:avLst/>
                <a:gdLst/>
                <a:ahLst/>
                <a:cxnLst/>
                <a:rect l="l" t="t" r="r" b="b"/>
                <a:pathLst>
                  <a:path w="9758" h="1581" fill="none" extrusionOk="0">
                    <a:moveTo>
                      <a:pt x="1" y="0"/>
                    </a:moveTo>
                    <a:cubicBezTo>
                      <a:pt x="2949" y="1064"/>
                      <a:pt x="6597" y="1581"/>
                      <a:pt x="9758" y="1277"/>
                    </a:cubicBezTo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rgbClr val="FFFFFF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" name="Google Shape;485;p23"/>
              <p:cNvSpPr/>
              <p:nvPr/>
            </p:nvSpPr>
            <p:spPr>
              <a:xfrm flipH="1">
                <a:off x="4156122" y="2460225"/>
                <a:ext cx="398303" cy="152369"/>
              </a:xfrm>
              <a:custGeom>
                <a:avLst/>
                <a:gdLst/>
                <a:ahLst/>
                <a:cxnLst/>
                <a:rect l="l" t="t" r="r" b="b"/>
                <a:pathLst>
                  <a:path w="8663" h="3314" fill="none" extrusionOk="0">
                    <a:moveTo>
                      <a:pt x="0" y="1"/>
                    </a:moveTo>
                    <a:cubicBezTo>
                      <a:pt x="2310" y="2584"/>
                      <a:pt x="5836" y="2250"/>
                      <a:pt x="8663" y="3314"/>
                    </a:cubicBezTo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rgbClr val="FFFFFF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" name="Google Shape;486;p23"/>
              <p:cNvSpPr/>
              <p:nvPr/>
            </p:nvSpPr>
            <p:spPr>
              <a:xfrm flipH="1">
                <a:off x="4403483" y="2145777"/>
                <a:ext cx="243221" cy="134208"/>
              </a:xfrm>
              <a:custGeom>
                <a:avLst/>
                <a:gdLst/>
                <a:ahLst/>
                <a:cxnLst/>
                <a:rect l="l" t="t" r="r" b="b"/>
                <a:pathLst>
                  <a:path w="5290" h="2919" fill="none" extrusionOk="0">
                    <a:moveTo>
                      <a:pt x="1" y="1"/>
                    </a:moveTo>
                    <a:cubicBezTo>
                      <a:pt x="1673" y="1490"/>
                      <a:pt x="3253" y="2281"/>
                      <a:pt x="5290" y="2919"/>
                    </a:cubicBezTo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rgbClr val="FFFFFF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" name="Google Shape;487;p23"/>
              <p:cNvSpPr/>
              <p:nvPr/>
            </p:nvSpPr>
            <p:spPr>
              <a:xfrm flipH="1">
                <a:off x="4295843" y="1829950"/>
                <a:ext cx="88093" cy="289336"/>
              </a:xfrm>
              <a:custGeom>
                <a:avLst/>
                <a:gdLst/>
                <a:ahLst/>
                <a:cxnLst/>
                <a:rect l="l" t="t" r="r" b="b"/>
                <a:pathLst>
                  <a:path w="1916" h="6293" fill="none" extrusionOk="0">
                    <a:moveTo>
                      <a:pt x="1915" y="6292"/>
                    </a:moveTo>
                    <a:cubicBezTo>
                      <a:pt x="730" y="4833"/>
                      <a:pt x="547" y="1794"/>
                      <a:pt x="0" y="0"/>
                    </a:cubicBezTo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rgbClr val="FFFFFF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88" name="Google Shape;488;p23"/>
            <p:cNvSpPr/>
            <p:nvPr/>
          </p:nvSpPr>
          <p:spPr>
            <a:xfrm flipH="1">
              <a:off x="3277072" y="505075"/>
              <a:ext cx="1025804" cy="2793685"/>
            </a:xfrm>
            <a:custGeom>
              <a:avLst/>
              <a:gdLst/>
              <a:ahLst/>
              <a:cxnLst/>
              <a:rect l="l" t="t" r="r" b="b"/>
              <a:pathLst>
                <a:path w="22311" h="60762" extrusionOk="0">
                  <a:moveTo>
                    <a:pt x="5076" y="0"/>
                  </a:moveTo>
                  <a:lnTo>
                    <a:pt x="5076" y="0"/>
                  </a:lnTo>
                  <a:cubicBezTo>
                    <a:pt x="5168" y="304"/>
                    <a:pt x="5380" y="760"/>
                    <a:pt x="5380" y="1064"/>
                  </a:cubicBezTo>
                  <a:cubicBezTo>
                    <a:pt x="5320" y="3131"/>
                    <a:pt x="5684" y="4773"/>
                    <a:pt x="5137" y="6931"/>
                  </a:cubicBezTo>
                  <a:cubicBezTo>
                    <a:pt x="4590" y="8937"/>
                    <a:pt x="3678" y="10700"/>
                    <a:pt x="2766" y="12554"/>
                  </a:cubicBezTo>
                  <a:cubicBezTo>
                    <a:pt x="365" y="17478"/>
                    <a:pt x="365" y="22311"/>
                    <a:pt x="183" y="27660"/>
                  </a:cubicBezTo>
                  <a:cubicBezTo>
                    <a:pt x="0" y="33648"/>
                    <a:pt x="1885" y="39727"/>
                    <a:pt x="5168" y="44773"/>
                  </a:cubicBezTo>
                  <a:cubicBezTo>
                    <a:pt x="7143" y="47813"/>
                    <a:pt x="10061" y="49758"/>
                    <a:pt x="11733" y="53010"/>
                  </a:cubicBezTo>
                  <a:cubicBezTo>
                    <a:pt x="12892" y="55270"/>
                    <a:pt x="14401" y="57849"/>
                    <a:pt x="14864" y="60406"/>
                  </a:cubicBezTo>
                  <a:lnTo>
                    <a:pt x="14864" y="60406"/>
                  </a:lnTo>
                  <a:cubicBezTo>
                    <a:pt x="15184" y="59699"/>
                    <a:pt x="15104" y="58317"/>
                    <a:pt x="15229" y="57570"/>
                  </a:cubicBezTo>
                  <a:cubicBezTo>
                    <a:pt x="15836" y="53953"/>
                    <a:pt x="17447" y="50609"/>
                    <a:pt x="18420" y="47083"/>
                  </a:cubicBezTo>
                  <a:cubicBezTo>
                    <a:pt x="19818" y="42068"/>
                    <a:pt x="20882" y="37174"/>
                    <a:pt x="21490" y="32007"/>
                  </a:cubicBezTo>
                  <a:cubicBezTo>
                    <a:pt x="22311" y="25138"/>
                    <a:pt x="20973" y="17721"/>
                    <a:pt x="17447" y="11642"/>
                  </a:cubicBezTo>
                  <a:cubicBezTo>
                    <a:pt x="16080" y="9271"/>
                    <a:pt x="13678" y="7447"/>
                    <a:pt x="11763" y="5532"/>
                  </a:cubicBezTo>
                  <a:cubicBezTo>
                    <a:pt x="9909" y="3618"/>
                    <a:pt x="7660" y="791"/>
                    <a:pt x="5076" y="0"/>
                  </a:cubicBezTo>
                  <a:close/>
                  <a:moveTo>
                    <a:pt x="14864" y="60406"/>
                  </a:moveTo>
                  <a:cubicBezTo>
                    <a:pt x="14794" y="60562"/>
                    <a:pt x="14705" y="60685"/>
                    <a:pt x="14590" y="60761"/>
                  </a:cubicBezTo>
                  <a:lnTo>
                    <a:pt x="14894" y="60579"/>
                  </a:lnTo>
                  <a:cubicBezTo>
                    <a:pt x="14885" y="60521"/>
                    <a:pt x="14875" y="60464"/>
                    <a:pt x="14864" y="60406"/>
                  </a:cubicBezTo>
                  <a:close/>
                </a:path>
              </a:pathLst>
            </a:custGeom>
            <a:solidFill>
              <a:srgbClr val="D8DF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89" name="Google Shape;489;p23"/>
            <p:cNvGrpSpPr/>
            <p:nvPr/>
          </p:nvGrpSpPr>
          <p:grpSpPr>
            <a:xfrm>
              <a:off x="3447540" y="762234"/>
              <a:ext cx="723975" cy="2209495"/>
              <a:chOff x="3447540" y="762234"/>
              <a:chExt cx="723975" cy="2209495"/>
            </a:xfrm>
          </p:grpSpPr>
          <p:sp>
            <p:nvSpPr>
              <p:cNvPr id="490" name="Google Shape;490;p23"/>
              <p:cNvSpPr/>
              <p:nvPr/>
            </p:nvSpPr>
            <p:spPr>
              <a:xfrm flipH="1">
                <a:off x="3545388" y="762234"/>
                <a:ext cx="401108" cy="2209495"/>
              </a:xfrm>
              <a:custGeom>
                <a:avLst/>
                <a:gdLst/>
                <a:ahLst/>
                <a:cxnLst/>
                <a:rect l="l" t="t" r="r" b="b"/>
                <a:pathLst>
                  <a:path w="8724" h="48056" fill="none" extrusionOk="0">
                    <a:moveTo>
                      <a:pt x="0" y="0"/>
                    </a:moveTo>
                    <a:cubicBezTo>
                      <a:pt x="1672" y="2888"/>
                      <a:pt x="2037" y="5350"/>
                      <a:pt x="2249" y="8602"/>
                    </a:cubicBezTo>
                    <a:cubicBezTo>
                      <a:pt x="2553" y="13800"/>
                      <a:pt x="2705" y="18876"/>
                      <a:pt x="3556" y="24043"/>
                    </a:cubicBezTo>
                    <a:cubicBezTo>
                      <a:pt x="4316" y="28694"/>
                      <a:pt x="5198" y="33375"/>
                      <a:pt x="5988" y="37995"/>
                    </a:cubicBezTo>
                    <a:cubicBezTo>
                      <a:pt x="6353" y="39970"/>
                      <a:pt x="6748" y="41946"/>
                      <a:pt x="7204" y="43891"/>
                    </a:cubicBezTo>
                    <a:cubicBezTo>
                      <a:pt x="7508" y="45229"/>
                      <a:pt x="8724" y="46809"/>
                      <a:pt x="8724" y="48056"/>
                    </a:cubicBezTo>
                  </a:path>
                </a:pathLst>
              </a:custGeom>
              <a:noFill/>
              <a:ln w="9525" cap="flat" cmpd="sng">
                <a:solidFill>
                  <a:srgbClr val="FFFFFF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" name="Google Shape;491;p23"/>
              <p:cNvSpPr/>
              <p:nvPr/>
            </p:nvSpPr>
            <p:spPr>
              <a:xfrm flipH="1">
                <a:off x="3805304" y="2060533"/>
                <a:ext cx="342440" cy="329889"/>
              </a:xfrm>
              <a:custGeom>
                <a:avLst/>
                <a:gdLst/>
                <a:ahLst/>
                <a:cxnLst/>
                <a:rect l="l" t="t" r="r" b="b"/>
                <a:pathLst>
                  <a:path w="7448" h="7175" fill="none" extrusionOk="0">
                    <a:moveTo>
                      <a:pt x="0" y="1"/>
                    </a:moveTo>
                    <a:cubicBezTo>
                      <a:pt x="1854" y="2736"/>
                      <a:pt x="4590" y="5472"/>
                      <a:pt x="7447" y="7174"/>
                    </a:cubicBezTo>
                  </a:path>
                </a:pathLst>
              </a:custGeom>
              <a:noFill/>
              <a:ln w="9525" cap="flat" cmpd="sng">
                <a:solidFill>
                  <a:srgbClr val="FFFFFF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" name="Google Shape;492;p23"/>
              <p:cNvSpPr/>
              <p:nvPr/>
            </p:nvSpPr>
            <p:spPr>
              <a:xfrm flipH="1">
                <a:off x="3929719" y="1461017"/>
                <a:ext cx="241796" cy="375958"/>
              </a:xfrm>
              <a:custGeom>
                <a:avLst/>
                <a:gdLst/>
                <a:ahLst/>
                <a:cxnLst/>
                <a:rect l="l" t="t" r="r" b="b"/>
                <a:pathLst>
                  <a:path w="5259" h="8177" fill="none" extrusionOk="0">
                    <a:moveTo>
                      <a:pt x="0" y="0"/>
                    </a:moveTo>
                    <a:cubicBezTo>
                      <a:pt x="335" y="3647"/>
                      <a:pt x="3557" y="5502"/>
                      <a:pt x="5259" y="8176"/>
                    </a:cubicBezTo>
                  </a:path>
                </a:pathLst>
              </a:custGeom>
              <a:noFill/>
              <a:ln w="9525" cap="flat" cmpd="sng">
                <a:solidFill>
                  <a:srgbClr val="FFFFFF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" name="Google Shape;493;p23"/>
              <p:cNvSpPr/>
              <p:nvPr/>
            </p:nvSpPr>
            <p:spPr>
              <a:xfrm flipH="1">
                <a:off x="3931096" y="1136776"/>
                <a:ext cx="124415" cy="265566"/>
              </a:xfrm>
              <a:custGeom>
                <a:avLst/>
                <a:gdLst/>
                <a:ahLst/>
                <a:cxnLst/>
                <a:rect l="l" t="t" r="r" b="b"/>
                <a:pathLst>
                  <a:path w="2706" h="5776" fill="none" extrusionOk="0">
                    <a:moveTo>
                      <a:pt x="0" y="0"/>
                    </a:moveTo>
                    <a:cubicBezTo>
                      <a:pt x="517" y="2280"/>
                      <a:pt x="1338" y="3952"/>
                      <a:pt x="2706" y="5775"/>
                    </a:cubicBezTo>
                  </a:path>
                </a:pathLst>
              </a:custGeom>
              <a:noFill/>
              <a:ln w="9525" cap="flat" cmpd="sng">
                <a:solidFill>
                  <a:srgbClr val="FFFFFF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" name="Google Shape;494;p23"/>
              <p:cNvSpPr/>
              <p:nvPr/>
            </p:nvSpPr>
            <p:spPr>
              <a:xfrm flipH="1">
                <a:off x="3636189" y="1033324"/>
                <a:ext cx="109059" cy="300555"/>
              </a:xfrm>
              <a:custGeom>
                <a:avLst/>
                <a:gdLst/>
                <a:ahLst/>
                <a:cxnLst/>
                <a:rect l="l" t="t" r="r" b="b"/>
                <a:pathLst>
                  <a:path w="2372" h="6537" fill="none" extrusionOk="0">
                    <a:moveTo>
                      <a:pt x="61" y="6536"/>
                    </a:moveTo>
                    <a:cubicBezTo>
                      <a:pt x="0" y="4500"/>
                      <a:pt x="1733" y="1855"/>
                      <a:pt x="2371" y="1"/>
                    </a:cubicBezTo>
                  </a:path>
                </a:pathLst>
              </a:custGeom>
              <a:noFill/>
              <a:ln w="9525" cap="flat" cmpd="sng">
                <a:solidFill>
                  <a:srgbClr val="FFFFFF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" name="Google Shape;495;p23"/>
              <p:cNvSpPr/>
              <p:nvPr/>
            </p:nvSpPr>
            <p:spPr>
              <a:xfrm flipH="1">
                <a:off x="3507635" y="1291908"/>
                <a:ext cx="205473" cy="484971"/>
              </a:xfrm>
              <a:custGeom>
                <a:avLst/>
                <a:gdLst/>
                <a:ahLst/>
                <a:cxnLst/>
                <a:rect l="l" t="t" r="r" b="b"/>
                <a:pathLst>
                  <a:path w="4469" h="10548" fill="none" extrusionOk="0">
                    <a:moveTo>
                      <a:pt x="0" y="10547"/>
                    </a:moveTo>
                    <a:cubicBezTo>
                      <a:pt x="0" y="8420"/>
                      <a:pt x="1277" y="6991"/>
                      <a:pt x="2280" y="5289"/>
                    </a:cubicBezTo>
                    <a:cubicBezTo>
                      <a:pt x="2979" y="4104"/>
                      <a:pt x="3952" y="213"/>
                      <a:pt x="4468" y="0"/>
                    </a:cubicBezTo>
                  </a:path>
                </a:pathLst>
              </a:custGeom>
              <a:noFill/>
              <a:ln w="9525" cap="flat" cmpd="sng">
                <a:solidFill>
                  <a:srgbClr val="FFFFFF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" name="Google Shape;496;p23"/>
              <p:cNvSpPr/>
              <p:nvPr/>
            </p:nvSpPr>
            <p:spPr>
              <a:xfrm flipH="1">
                <a:off x="3447540" y="1933356"/>
                <a:ext cx="176140" cy="437476"/>
              </a:xfrm>
              <a:custGeom>
                <a:avLst/>
                <a:gdLst/>
                <a:ahLst/>
                <a:cxnLst/>
                <a:rect l="l" t="t" r="r" b="b"/>
                <a:pathLst>
                  <a:path w="3831" h="9515" fill="none" extrusionOk="0">
                    <a:moveTo>
                      <a:pt x="1" y="9515"/>
                    </a:moveTo>
                    <a:cubicBezTo>
                      <a:pt x="700" y="6141"/>
                      <a:pt x="2007" y="2979"/>
                      <a:pt x="3830" y="1"/>
                    </a:cubicBezTo>
                  </a:path>
                </a:pathLst>
              </a:custGeom>
              <a:noFill/>
              <a:ln w="9525" cap="flat" cmpd="sng">
                <a:solidFill>
                  <a:srgbClr val="FFFFFF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97" name="Google Shape;497;p23"/>
          <p:cNvSpPr txBox="1">
            <a:spLocks noGrp="1"/>
          </p:cNvSpPr>
          <p:nvPr>
            <p:ph type="subTitle" idx="1"/>
          </p:nvPr>
        </p:nvSpPr>
        <p:spPr>
          <a:xfrm>
            <a:off x="3038531" y="1838300"/>
            <a:ext cx="4206300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98" name="Google Shape;498;p23"/>
          <p:cNvSpPr txBox="1">
            <a:spLocks noGrp="1"/>
          </p:cNvSpPr>
          <p:nvPr>
            <p:ph type="subTitle" idx="2"/>
          </p:nvPr>
        </p:nvSpPr>
        <p:spPr>
          <a:xfrm>
            <a:off x="3038549" y="1436125"/>
            <a:ext cx="4204200" cy="3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500" b="1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99" name="Google Shape;499;p23"/>
          <p:cNvSpPr txBox="1">
            <a:spLocks noGrp="1"/>
          </p:cNvSpPr>
          <p:nvPr>
            <p:ph type="subTitle" idx="3"/>
          </p:nvPr>
        </p:nvSpPr>
        <p:spPr>
          <a:xfrm>
            <a:off x="3039561" y="2864399"/>
            <a:ext cx="41997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00" name="Google Shape;500;p23"/>
          <p:cNvSpPr txBox="1">
            <a:spLocks noGrp="1"/>
          </p:cNvSpPr>
          <p:nvPr>
            <p:ph type="subTitle" idx="4"/>
          </p:nvPr>
        </p:nvSpPr>
        <p:spPr>
          <a:xfrm>
            <a:off x="3039587" y="2464567"/>
            <a:ext cx="4204200" cy="3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500" b="1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01" name="Google Shape;501;p23"/>
          <p:cNvSpPr txBox="1">
            <a:spLocks noGrp="1"/>
          </p:cNvSpPr>
          <p:nvPr>
            <p:ph type="subTitle" idx="5"/>
          </p:nvPr>
        </p:nvSpPr>
        <p:spPr>
          <a:xfrm>
            <a:off x="3038523" y="3895182"/>
            <a:ext cx="41997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02" name="Google Shape;502;p23"/>
          <p:cNvSpPr txBox="1">
            <a:spLocks noGrp="1"/>
          </p:cNvSpPr>
          <p:nvPr>
            <p:ph type="subTitle" idx="6"/>
          </p:nvPr>
        </p:nvSpPr>
        <p:spPr>
          <a:xfrm>
            <a:off x="3038549" y="3493008"/>
            <a:ext cx="4204200" cy="3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500" b="1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03" name="Google Shape;503;p23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1"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32"/>
          <p:cNvSpPr txBox="1">
            <a:spLocks noGrp="1"/>
          </p:cNvSpPr>
          <p:nvPr>
            <p:ph type="title"/>
          </p:nvPr>
        </p:nvSpPr>
        <p:spPr>
          <a:xfrm>
            <a:off x="4150400" y="775925"/>
            <a:ext cx="4377000" cy="809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6800" b="0">
                <a:latin typeface="Barlow ExtraBold"/>
                <a:ea typeface="Barlow ExtraBold"/>
                <a:cs typeface="Barlow ExtraBold"/>
                <a:sym typeface="Barlow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800"/>
              <a:buFont typeface="Francois One"/>
              <a:buNone/>
              <a:defRPr>
                <a:latin typeface="Francois One"/>
                <a:ea typeface="Francois One"/>
                <a:cs typeface="Francois One"/>
                <a:sym typeface="Francois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800"/>
              <a:buFont typeface="Francois One"/>
              <a:buNone/>
              <a:defRPr>
                <a:latin typeface="Francois One"/>
                <a:ea typeface="Francois One"/>
                <a:cs typeface="Francois One"/>
                <a:sym typeface="Francois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800"/>
              <a:buFont typeface="Francois One"/>
              <a:buNone/>
              <a:defRPr>
                <a:latin typeface="Francois One"/>
                <a:ea typeface="Francois One"/>
                <a:cs typeface="Francois One"/>
                <a:sym typeface="Francois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800"/>
              <a:buFont typeface="Francois One"/>
              <a:buNone/>
              <a:defRPr>
                <a:latin typeface="Francois One"/>
                <a:ea typeface="Francois One"/>
                <a:cs typeface="Francois One"/>
                <a:sym typeface="Francois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800"/>
              <a:buFont typeface="Francois One"/>
              <a:buNone/>
              <a:defRPr>
                <a:latin typeface="Francois One"/>
                <a:ea typeface="Francois One"/>
                <a:cs typeface="Francois One"/>
                <a:sym typeface="Francois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800"/>
              <a:buFont typeface="Francois One"/>
              <a:buNone/>
              <a:defRPr>
                <a:latin typeface="Francois One"/>
                <a:ea typeface="Francois One"/>
                <a:cs typeface="Francois One"/>
                <a:sym typeface="Francois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800"/>
              <a:buFont typeface="Francois One"/>
              <a:buNone/>
              <a:defRPr>
                <a:latin typeface="Francois One"/>
                <a:ea typeface="Francois One"/>
                <a:cs typeface="Francois One"/>
                <a:sym typeface="Francois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800"/>
              <a:buFont typeface="Francois One"/>
              <a:buNone/>
              <a:defRPr>
                <a:latin typeface="Francois One"/>
                <a:ea typeface="Francois One"/>
                <a:cs typeface="Francois One"/>
                <a:sym typeface="Francois One"/>
              </a:defRPr>
            </a:lvl9pPr>
          </a:lstStyle>
          <a:p>
            <a:endParaRPr/>
          </a:p>
        </p:txBody>
      </p:sp>
      <p:sp>
        <p:nvSpPr>
          <p:cNvPr id="630" name="Google Shape;630;p32"/>
          <p:cNvSpPr txBox="1">
            <a:spLocks noGrp="1"/>
          </p:cNvSpPr>
          <p:nvPr>
            <p:ph type="subTitle" idx="1"/>
          </p:nvPr>
        </p:nvSpPr>
        <p:spPr>
          <a:xfrm>
            <a:off x="4572000" y="1585614"/>
            <a:ext cx="3858900" cy="35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100"/>
              <a:buFont typeface="Arial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Arial"/>
              <a:buNone/>
              <a:defRPr sz="2100" b="1">
                <a:latin typeface="Arial"/>
                <a:ea typeface="Arial"/>
                <a:cs typeface="Arial"/>
                <a:sym typeface="Arial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Arial"/>
              <a:buNone/>
              <a:defRPr sz="2100" b="1">
                <a:latin typeface="Arial"/>
                <a:ea typeface="Arial"/>
                <a:cs typeface="Arial"/>
                <a:sym typeface="Arial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Arial"/>
              <a:buNone/>
              <a:defRPr sz="2100" b="1">
                <a:latin typeface="Arial"/>
                <a:ea typeface="Arial"/>
                <a:cs typeface="Arial"/>
                <a:sym typeface="Arial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Arial"/>
              <a:buNone/>
              <a:defRPr sz="2100" b="1">
                <a:latin typeface="Arial"/>
                <a:ea typeface="Arial"/>
                <a:cs typeface="Arial"/>
                <a:sym typeface="Arial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Arial"/>
              <a:buNone/>
              <a:defRPr sz="2100" b="1">
                <a:latin typeface="Arial"/>
                <a:ea typeface="Arial"/>
                <a:cs typeface="Arial"/>
                <a:sym typeface="Arial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Arial"/>
              <a:buNone/>
              <a:defRPr sz="2100" b="1">
                <a:latin typeface="Arial"/>
                <a:ea typeface="Arial"/>
                <a:cs typeface="Arial"/>
                <a:sym typeface="Arial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Arial"/>
              <a:buNone/>
              <a:defRPr sz="2100" b="1">
                <a:latin typeface="Arial"/>
                <a:ea typeface="Arial"/>
                <a:cs typeface="Arial"/>
                <a:sym typeface="Arial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Arial"/>
              <a:buNone/>
              <a:defRPr sz="2100" b="1"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1" name="Google Shape;631;p32"/>
          <p:cNvSpPr txBox="1">
            <a:spLocks noGrp="1"/>
          </p:cNvSpPr>
          <p:nvPr>
            <p:ph type="subTitle" idx="2"/>
          </p:nvPr>
        </p:nvSpPr>
        <p:spPr>
          <a:xfrm>
            <a:off x="4572000" y="1893625"/>
            <a:ext cx="3858900" cy="80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100"/>
              <a:buFont typeface="Arial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Arial"/>
              <a:buNone/>
              <a:defRPr sz="2100">
                <a:latin typeface="Arial"/>
                <a:ea typeface="Arial"/>
                <a:cs typeface="Arial"/>
                <a:sym typeface="Arial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Arial"/>
              <a:buNone/>
              <a:defRPr sz="2100">
                <a:latin typeface="Arial"/>
                <a:ea typeface="Arial"/>
                <a:cs typeface="Arial"/>
                <a:sym typeface="Arial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Arial"/>
              <a:buNone/>
              <a:defRPr sz="2100">
                <a:latin typeface="Arial"/>
                <a:ea typeface="Arial"/>
                <a:cs typeface="Arial"/>
                <a:sym typeface="Arial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Arial"/>
              <a:buNone/>
              <a:defRPr sz="2100">
                <a:latin typeface="Arial"/>
                <a:ea typeface="Arial"/>
                <a:cs typeface="Arial"/>
                <a:sym typeface="Arial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Arial"/>
              <a:buNone/>
              <a:defRPr sz="2100">
                <a:latin typeface="Arial"/>
                <a:ea typeface="Arial"/>
                <a:cs typeface="Arial"/>
                <a:sym typeface="Arial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Arial"/>
              <a:buNone/>
              <a:defRPr sz="2100">
                <a:latin typeface="Arial"/>
                <a:ea typeface="Arial"/>
                <a:cs typeface="Arial"/>
                <a:sym typeface="Arial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Arial"/>
              <a:buNone/>
              <a:defRPr sz="2100">
                <a:latin typeface="Arial"/>
                <a:ea typeface="Arial"/>
                <a:cs typeface="Arial"/>
                <a:sym typeface="Arial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Arial"/>
              <a:buNone/>
              <a:defRPr sz="2100"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2" name="Google Shape;632;p32"/>
          <p:cNvSpPr txBox="1"/>
          <p:nvPr/>
        </p:nvSpPr>
        <p:spPr>
          <a:xfrm>
            <a:off x="4371475" y="3287500"/>
            <a:ext cx="4059300" cy="85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CREDITS: This presentation template was created by </a:t>
            </a:r>
            <a:r>
              <a:rPr lang="en" b="1">
                <a:solidFill>
                  <a:schemeClr val="dk1"/>
                </a:solidFill>
                <a:uFill>
                  <a:noFill/>
                </a:uFill>
                <a:latin typeface="Libre Franklin"/>
                <a:ea typeface="Libre Franklin"/>
                <a:cs typeface="Libre Franklin"/>
                <a:sym typeface="Libre Franklin"/>
                <a:hlinkClick r:id="rId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Slidesgo</a:t>
            </a:r>
            <a:r>
              <a:rPr lang="en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, including icons by</a:t>
            </a:r>
            <a:r>
              <a:rPr lang="en" b="1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</a:t>
            </a:r>
            <a:r>
              <a:rPr lang="en" b="1">
                <a:solidFill>
                  <a:schemeClr val="dk1"/>
                </a:solidFill>
                <a:uFill>
                  <a:noFill/>
                </a:uFill>
                <a:latin typeface="Libre Franklin"/>
                <a:ea typeface="Libre Franklin"/>
                <a:cs typeface="Libre Franklin"/>
                <a:sym typeface="Libre Franklin"/>
                <a:hlinkClick r:id="rId3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Flaticon</a:t>
            </a:r>
            <a:r>
              <a:rPr lang="en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, and infographics &amp; images by</a:t>
            </a:r>
            <a:r>
              <a:rPr lang="en" b="1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</a:t>
            </a:r>
            <a:r>
              <a:rPr lang="en" b="1">
                <a:solidFill>
                  <a:schemeClr val="dk1"/>
                </a:solidFill>
                <a:uFill>
                  <a:noFill/>
                </a:uFill>
                <a:latin typeface="Libre Franklin"/>
                <a:ea typeface="Libre Franklin"/>
                <a:cs typeface="Libre Franklin"/>
                <a:sym typeface="Libre Franklin"/>
                <a:hlinkClick r:id="rId4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</a:t>
            </a:r>
            <a:endParaRPr sz="12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4_1"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34"/>
          <p:cNvSpPr/>
          <p:nvPr/>
        </p:nvSpPr>
        <p:spPr>
          <a:xfrm rot="4354480">
            <a:off x="164445" y="3268470"/>
            <a:ext cx="2311753" cy="3402737"/>
          </a:xfrm>
          <a:custGeom>
            <a:avLst/>
            <a:gdLst/>
            <a:ahLst/>
            <a:cxnLst/>
            <a:rect l="l" t="t" r="r" b="b"/>
            <a:pathLst>
              <a:path w="77480" h="84255" extrusionOk="0">
                <a:moveTo>
                  <a:pt x="47989" y="0"/>
                </a:moveTo>
                <a:cubicBezTo>
                  <a:pt x="37446" y="0"/>
                  <a:pt x="19269" y="2366"/>
                  <a:pt x="13345" y="9605"/>
                </a:cubicBezTo>
                <a:cubicBezTo>
                  <a:pt x="12190" y="11033"/>
                  <a:pt x="10518" y="11581"/>
                  <a:pt x="9363" y="12705"/>
                </a:cubicBezTo>
                <a:cubicBezTo>
                  <a:pt x="2858" y="19149"/>
                  <a:pt x="1946" y="28602"/>
                  <a:pt x="5411" y="38481"/>
                </a:cubicBezTo>
                <a:cubicBezTo>
                  <a:pt x="6779" y="42341"/>
                  <a:pt x="8390" y="46232"/>
                  <a:pt x="7357" y="50365"/>
                </a:cubicBezTo>
                <a:cubicBezTo>
                  <a:pt x="6323" y="54621"/>
                  <a:pt x="3740" y="58451"/>
                  <a:pt x="2554" y="62767"/>
                </a:cubicBezTo>
                <a:cubicBezTo>
                  <a:pt x="1" y="72068"/>
                  <a:pt x="6566" y="78025"/>
                  <a:pt x="14530" y="79272"/>
                </a:cubicBezTo>
                <a:cubicBezTo>
                  <a:pt x="19576" y="80092"/>
                  <a:pt x="24804" y="78876"/>
                  <a:pt x="29667" y="80791"/>
                </a:cubicBezTo>
                <a:cubicBezTo>
                  <a:pt x="33257" y="82216"/>
                  <a:pt x="36152" y="84254"/>
                  <a:pt x="40005" y="84254"/>
                </a:cubicBezTo>
                <a:cubicBezTo>
                  <a:pt x="40263" y="84254"/>
                  <a:pt x="40525" y="84245"/>
                  <a:pt x="40792" y="84226"/>
                </a:cubicBezTo>
                <a:cubicBezTo>
                  <a:pt x="45564" y="83922"/>
                  <a:pt x="50063" y="81369"/>
                  <a:pt x="54440" y="79272"/>
                </a:cubicBezTo>
                <a:cubicBezTo>
                  <a:pt x="59029" y="77083"/>
                  <a:pt x="62586" y="77265"/>
                  <a:pt x="67145" y="76232"/>
                </a:cubicBezTo>
                <a:cubicBezTo>
                  <a:pt x="77480" y="73892"/>
                  <a:pt x="73133" y="55654"/>
                  <a:pt x="71157" y="48116"/>
                </a:cubicBezTo>
                <a:cubicBezTo>
                  <a:pt x="68604" y="38450"/>
                  <a:pt x="72252" y="30547"/>
                  <a:pt x="71613" y="21003"/>
                </a:cubicBezTo>
                <a:cubicBezTo>
                  <a:pt x="70732" y="8480"/>
                  <a:pt x="65473" y="2006"/>
                  <a:pt x="53741" y="334"/>
                </a:cubicBezTo>
                <a:cubicBezTo>
                  <a:pt x="52367" y="121"/>
                  <a:pt x="50373" y="0"/>
                  <a:pt x="4798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4" name="Google Shape;654;p34"/>
          <p:cNvSpPr/>
          <p:nvPr/>
        </p:nvSpPr>
        <p:spPr>
          <a:xfrm rot="-1062493" flipH="1">
            <a:off x="7642066" y="-1655170"/>
            <a:ext cx="3003859" cy="4688218"/>
          </a:xfrm>
          <a:custGeom>
            <a:avLst/>
            <a:gdLst/>
            <a:ahLst/>
            <a:cxnLst/>
            <a:rect l="l" t="t" r="r" b="b"/>
            <a:pathLst>
              <a:path w="77480" h="84255" extrusionOk="0">
                <a:moveTo>
                  <a:pt x="47989" y="0"/>
                </a:moveTo>
                <a:cubicBezTo>
                  <a:pt x="37446" y="0"/>
                  <a:pt x="19269" y="2366"/>
                  <a:pt x="13345" y="9605"/>
                </a:cubicBezTo>
                <a:cubicBezTo>
                  <a:pt x="12190" y="11033"/>
                  <a:pt x="10518" y="11581"/>
                  <a:pt x="9363" y="12705"/>
                </a:cubicBezTo>
                <a:cubicBezTo>
                  <a:pt x="2858" y="19149"/>
                  <a:pt x="1946" y="28602"/>
                  <a:pt x="5411" y="38481"/>
                </a:cubicBezTo>
                <a:cubicBezTo>
                  <a:pt x="6779" y="42341"/>
                  <a:pt x="8390" y="46232"/>
                  <a:pt x="7357" y="50365"/>
                </a:cubicBezTo>
                <a:cubicBezTo>
                  <a:pt x="6323" y="54621"/>
                  <a:pt x="3740" y="58451"/>
                  <a:pt x="2554" y="62767"/>
                </a:cubicBezTo>
                <a:cubicBezTo>
                  <a:pt x="1" y="72068"/>
                  <a:pt x="6566" y="78025"/>
                  <a:pt x="14530" y="79272"/>
                </a:cubicBezTo>
                <a:cubicBezTo>
                  <a:pt x="19576" y="80092"/>
                  <a:pt x="24804" y="78876"/>
                  <a:pt x="29667" y="80791"/>
                </a:cubicBezTo>
                <a:cubicBezTo>
                  <a:pt x="33257" y="82216"/>
                  <a:pt x="36152" y="84254"/>
                  <a:pt x="40005" y="84254"/>
                </a:cubicBezTo>
                <a:cubicBezTo>
                  <a:pt x="40263" y="84254"/>
                  <a:pt x="40525" y="84245"/>
                  <a:pt x="40792" y="84226"/>
                </a:cubicBezTo>
                <a:cubicBezTo>
                  <a:pt x="45564" y="83922"/>
                  <a:pt x="50063" y="81369"/>
                  <a:pt x="54440" y="79272"/>
                </a:cubicBezTo>
                <a:cubicBezTo>
                  <a:pt x="59029" y="77083"/>
                  <a:pt x="62586" y="77265"/>
                  <a:pt x="67145" y="76232"/>
                </a:cubicBezTo>
                <a:cubicBezTo>
                  <a:pt x="77480" y="73892"/>
                  <a:pt x="73133" y="55654"/>
                  <a:pt x="71157" y="48116"/>
                </a:cubicBezTo>
                <a:cubicBezTo>
                  <a:pt x="68604" y="38450"/>
                  <a:pt x="72252" y="30547"/>
                  <a:pt x="71613" y="21003"/>
                </a:cubicBezTo>
                <a:cubicBezTo>
                  <a:pt x="70732" y="8480"/>
                  <a:pt x="65473" y="2006"/>
                  <a:pt x="53741" y="334"/>
                </a:cubicBezTo>
                <a:cubicBezTo>
                  <a:pt x="52367" y="121"/>
                  <a:pt x="50373" y="0"/>
                  <a:pt x="4798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55" name="Google Shape;655;p34"/>
          <p:cNvGrpSpPr/>
          <p:nvPr/>
        </p:nvGrpSpPr>
        <p:grpSpPr>
          <a:xfrm rot="-1642793" flipH="1">
            <a:off x="899379" y="2944150"/>
            <a:ext cx="1914691" cy="3060693"/>
            <a:chOff x="3099616" y="505075"/>
            <a:chExt cx="1914641" cy="3060613"/>
          </a:xfrm>
        </p:grpSpPr>
        <p:sp>
          <p:nvSpPr>
            <p:cNvPr id="656" name="Google Shape;656;p34"/>
            <p:cNvSpPr/>
            <p:nvPr/>
          </p:nvSpPr>
          <p:spPr>
            <a:xfrm flipH="1">
              <a:off x="3099616" y="1653070"/>
              <a:ext cx="1914641" cy="1912618"/>
            </a:xfrm>
            <a:custGeom>
              <a:avLst/>
              <a:gdLst/>
              <a:ahLst/>
              <a:cxnLst/>
              <a:rect l="l" t="t" r="r" b="b"/>
              <a:pathLst>
                <a:path w="41643" h="41599" extrusionOk="0">
                  <a:moveTo>
                    <a:pt x="2375" y="0"/>
                  </a:moveTo>
                  <a:cubicBezTo>
                    <a:pt x="1535" y="0"/>
                    <a:pt x="729" y="97"/>
                    <a:pt x="1" y="352"/>
                  </a:cubicBezTo>
                  <a:cubicBezTo>
                    <a:pt x="214" y="534"/>
                    <a:pt x="639" y="717"/>
                    <a:pt x="822" y="990"/>
                  </a:cubicBezTo>
                  <a:cubicBezTo>
                    <a:pt x="1946" y="2601"/>
                    <a:pt x="3101" y="3665"/>
                    <a:pt x="3922" y="5641"/>
                  </a:cubicBezTo>
                  <a:cubicBezTo>
                    <a:pt x="4621" y="7495"/>
                    <a:pt x="4925" y="9349"/>
                    <a:pt x="5290" y="11294"/>
                  </a:cubicBezTo>
                  <a:cubicBezTo>
                    <a:pt x="6232" y="16431"/>
                    <a:pt x="8937" y="20139"/>
                    <a:pt x="11825" y="24364"/>
                  </a:cubicBezTo>
                  <a:cubicBezTo>
                    <a:pt x="15047" y="29045"/>
                    <a:pt x="19940" y="32632"/>
                    <a:pt x="25260" y="34669"/>
                  </a:cubicBezTo>
                  <a:cubicBezTo>
                    <a:pt x="28512" y="35884"/>
                    <a:pt x="31856" y="35732"/>
                    <a:pt x="34956" y="37283"/>
                  </a:cubicBezTo>
                  <a:cubicBezTo>
                    <a:pt x="37131" y="38341"/>
                    <a:pt x="39675" y="39455"/>
                    <a:pt x="41462" y="41094"/>
                  </a:cubicBezTo>
                  <a:lnTo>
                    <a:pt x="41462" y="41094"/>
                  </a:lnTo>
                  <a:cubicBezTo>
                    <a:pt x="41248" y="40387"/>
                    <a:pt x="40465" y="39425"/>
                    <a:pt x="40154" y="38802"/>
                  </a:cubicBezTo>
                  <a:cubicBezTo>
                    <a:pt x="38603" y="35672"/>
                    <a:pt x="37904" y="32237"/>
                    <a:pt x="36688" y="28954"/>
                  </a:cubicBezTo>
                  <a:cubicBezTo>
                    <a:pt x="34986" y="24334"/>
                    <a:pt x="33011" y="19957"/>
                    <a:pt x="30579" y="15671"/>
                  </a:cubicBezTo>
                  <a:cubicBezTo>
                    <a:pt x="27327" y="9927"/>
                    <a:pt x="22099" y="4972"/>
                    <a:pt x="15989" y="2328"/>
                  </a:cubicBezTo>
                  <a:cubicBezTo>
                    <a:pt x="13649" y="1264"/>
                    <a:pt x="10761" y="1233"/>
                    <a:pt x="8208" y="808"/>
                  </a:cubicBezTo>
                  <a:cubicBezTo>
                    <a:pt x="6483" y="531"/>
                    <a:pt x="4340" y="0"/>
                    <a:pt x="2375" y="0"/>
                  </a:cubicBezTo>
                  <a:close/>
                  <a:moveTo>
                    <a:pt x="41462" y="41094"/>
                  </a:moveTo>
                  <a:cubicBezTo>
                    <a:pt x="41520" y="41285"/>
                    <a:pt x="41536" y="41457"/>
                    <a:pt x="41491" y="41599"/>
                  </a:cubicBezTo>
                  <a:lnTo>
                    <a:pt x="41643" y="41264"/>
                  </a:lnTo>
                  <a:cubicBezTo>
                    <a:pt x="41584" y="41207"/>
                    <a:pt x="41523" y="41150"/>
                    <a:pt x="41462" y="41094"/>
                  </a:cubicBezTo>
                  <a:close/>
                </a:path>
              </a:pathLst>
            </a:custGeom>
            <a:solidFill>
              <a:srgbClr val="D8DF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57" name="Google Shape;657;p34"/>
            <p:cNvGrpSpPr/>
            <p:nvPr/>
          </p:nvGrpSpPr>
          <p:grpSpPr>
            <a:xfrm>
              <a:off x="3219795" y="1796385"/>
              <a:ext cx="1555465" cy="1467464"/>
              <a:chOff x="3219795" y="1796385"/>
              <a:chExt cx="1555465" cy="1467464"/>
            </a:xfrm>
          </p:grpSpPr>
          <p:sp>
            <p:nvSpPr>
              <p:cNvPr id="658" name="Google Shape;658;p34"/>
              <p:cNvSpPr/>
              <p:nvPr/>
            </p:nvSpPr>
            <p:spPr>
              <a:xfrm flipH="1">
                <a:off x="3219795" y="1796385"/>
                <a:ext cx="1555465" cy="1467464"/>
              </a:xfrm>
              <a:custGeom>
                <a:avLst/>
                <a:gdLst/>
                <a:ahLst/>
                <a:cxnLst/>
                <a:rect l="l" t="t" r="r" b="b"/>
                <a:pathLst>
                  <a:path w="33831" h="31917" fill="none" extrusionOk="0">
                    <a:moveTo>
                      <a:pt x="1" y="1"/>
                    </a:moveTo>
                    <a:cubicBezTo>
                      <a:pt x="2888" y="1247"/>
                      <a:pt x="4590" y="2980"/>
                      <a:pt x="6566" y="5320"/>
                    </a:cubicBezTo>
                    <a:cubicBezTo>
                      <a:pt x="9727" y="9120"/>
                      <a:pt x="12736" y="12919"/>
                      <a:pt x="16293" y="16415"/>
                    </a:cubicBezTo>
                    <a:cubicBezTo>
                      <a:pt x="19545" y="19515"/>
                      <a:pt x="22797" y="22615"/>
                      <a:pt x="26019" y="25716"/>
                    </a:cubicBezTo>
                    <a:cubicBezTo>
                      <a:pt x="27387" y="27053"/>
                      <a:pt x="28846" y="28299"/>
                      <a:pt x="30275" y="29576"/>
                    </a:cubicBezTo>
                    <a:cubicBezTo>
                      <a:pt x="31278" y="30397"/>
                      <a:pt x="33071" y="30944"/>
                      <a:pt x="33831" y="31916"/>
                    </a:cubicBezTo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rgbClr val="FFFFFF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" name="Google Shape;659;p34"/>
              <p:cNvSpPr/>
              <p:nvPr/>
            </p:nvSpPr>
            <p:spPr>
              <a:xfrm flipH="1">
                <a:off x="3749442" y="2906080"/>
                <a:ext cx="448648" cy="72690"/>
              </a:xfrm>
              <a:custGeom>
                <a:avLst/>
                <a:gdLst/>
                <a:ahLst/>
                <a:cxnLst/>
                <a:rect l="l" t="t" r="r" b="b"/>
                <a:pathLst>
                  <a:path w="9758" h="1581" fill="none" extrusionOk="0">
                    <a:moveTo>
                      <a:pt x="1" y="0"/>
                    </a:moveTo>
                    <a:cubicBezTo>
                      <a:pt x="2949" y="1064"/>
                      <a:pt x="6597" y="1581"/>
                      <a:pt x="9758" y="1277"/>
                    </a:cubicBezTo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rgbClr val="FFFFFF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" name="Google Shape;660;p34"/>
              <p:cNvSpPr/>
              <p:nvPr/>
            </p:nvSpPr>
            <p:spPr>
              <a:xfrm flipH="1">
                <a:off x="4156122" y="2460225"/>
                <a:ext cx="398303" cy="152369"/>
              </a:xfrm>
              <a:custGeom>
                <a:avLst/>
                <a:gdLst/>
                <a:ahLst/>
                <a:cxnLst/>
                <a:rect l="l" t="t" r="r" b="b"/>
                <a:pathLst>
                  <a:path w="8663" h="3314" fill="none" extrusionOk="0">
                    <a:moveTo>
                      <a:pt x="0" y="1"/>
                    </a:moveTo>
                    <a:cubicBezTo>
                      <a:pt x="2310" y="2584"/>
                      <a:pt x="5836" y="2250"/>
                      <a:pt x="8663" y="3314"/>
                    </a:cubicBezTo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rgbClr val="FFFFFF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" name="Google Shape;661;p34"/>
              <p:cNvSpPr/>
              <p:nvPr/>
            </p:nvSpPr>
            <p:spPr>
              <a:xfrm flipH="1">
                <a:off x="4403483" y="2145777"/>
                <a:ext cx="243221" cy="134208"/>
              </a:xfrm>
              <a:custGeom>
                <a:avLst/>
                <a:gdLst/>
                <a:ahLst/>
                <a:cxnLst/>
                <a:rect l="l" t="t" r="r" b="b"/>
                <a:pathLst>
                  <a:path w="5290" h="2919" fill="none" extrusionOk="0">
                    <a:moveTo>
                      <a:pt x="1" y="1"/>
                    </a:moveTo>
                    <a:cubicBezTo>
                      <a:pt x="1673" y="1490"/>
                      <a:pt x="3253" y="2281"/>
                      <a:pt x="5290" y="2919"/>
                    </a:cubicBezTo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rgbClr val="FFFFFF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" name="Google Shape;662;p34"/>
              <p:cNvSpPr/>
              <p:nvPr/>
            </p:nvSpPr>
            <p:spPr>
              <a:xfrm flipH="1">
                <a:off x="4295843" y="1829950"/>
                <a:ext cx="88093" cy="289336"/>
              </a:xfrm>
              <a:custGeom>
                <a:avLst/>
                <a:gdLst/>
                <a:ahLst/>
                <a:cxnLst/>
                <a:rect l="l" t="t" r="r" b="b"/>
                <a:pathLst>
                  <a:path w="1916" h="6293" fill="none" extrusionOk="0">
                    <a:moveTo>
                      <a:pt x="1915" y="6292"/>
                    </a:moveTo>
                    <a:cubicBezTo>
                      <a:pt x="730" y="4833"/>
                      <a:pt x="547" y="1794"/>
                      <a:pt x="0" y="0"/>
                    </a:cubicBezTo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rgbClr val="FFFFFF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63" name="Google Shape;663;p34"/>
            <p:cNvSpPr/>
            <p:nvPr/>
          </p:nvSpPr>
          <p:spPr>
            <a:xfrm flipH="1">
              <a:off x="3277072" y="505075"/>
              <a:ext cx="1025804" cy="2793685"/>
            </a:xfrm>
            <a:custGeom>
              <a:avLst/>
              <a:gdLst/>
              <a:ahLst/>
              <a:cxnLst/>
              <a:rect l="l" t="t" r="r" b="b"/>
              <a:pathLst>
                <a:path w="22311" h="60762" extrusionOk="0">
                  <a:moveTo>
                    <a:pt x="5076" y="0"/>
                  </a:moveTo>
                  <a:lnTo>
                    <a:pt x="5076" y="0"/>
                  </a:lnTo>
                  <a:cubicBezTo>
                    <a:pt x="5168" y="304"/>
                    <a:pt x="5380" y="760"/>
                    <a:pt x="5380" y="1064"/>
                  </a:cubicBezTo>
                  <a:cubicBezTo>
                    <a:pt x="5320" y="3131"/>
                    <a:pt x="5684" y="4773"/>
                    <a:pt x="5137" y="6931"/>
                  </a:cubicBezTo>
                  <a:cubicBezTo>
                    <a:pt x="4590" y="8937"/>
                    <a:pt x="3678" y="10700"/>
                    <a:pt x="2766" y="12554"/>
                  </a:cubicBezTo>
                  <a:cubicBezTo>
                    <a:pt x="365" y="17478"/>
                    <a:pt x="365" y="22311"/>
                    <a:pt x="183" y="27660"/>
                  </a:cubicBezTo>
                  <a:cubicBezTo>
                    <a:pt x="0" y="33648"/>
                    <a:pt x="1885" y="39727"/>
                    <a:pt x="5168" y="44773"/>
                  </a:cubicBezTo>
                  <a:cubicBezTo>
                    <a:pt x="7143" y="47813"/>
                    <a:pt x="10061" y="49758"/>
                    <a:pt x="11733" y="53010"/>
                  </a:cubicBezTo>
                  <a:cubicBezTo>
                    <a:pt x="12892" y="55270"/>
                    <a:pt x="14401" y="57849"/>
                    <a:pt x="14864" y="60406"/>
                  </a:cubicBezTo>
                  <a:lnTo>
                    <a:pt x="14864" y="60406"/>
                  </a:lnTo>
                  <a:cubicBezTo>
                    <a:pt x="15184" y="59699"/>
                    <a:pt x="15104" y="58317"/>
                    <a:pt x="15229" y="57570"/>
                  </a:cubicBezTo>
                  <a:cubicBezTo>
                    <a:pt x="15836" y="53953"/>
                    <a:pt x="17447" y="50609"/>
                    <a:pt x="18420" y="47083"/>
                  </a:cubicBezTo>
                  <a:cubicBezTo>
                    <a:pt x="19818" y="42068"/>
                    <a:pt x="20882" y="37174"/>
                    <a:pt x="21490" y="32007"/>
                  </a:cubicBezTo>
                  <a:cubicBezTo>
                    <a:pt x="22311" y="25138"/>
                    <a:pt x="20973" y="17721"/>
                    <a:pt x="17447" y="11642"/>
                  </a:cubicBezTo>
                  <a:cubicBezTo>
                    <a:pt x="16080" y="9271"/>
                    <a:pt x="13678" y="7447"/>
                    <a:pt x="11763" y="5532"/>
                  </a:cubicBezTo>
                  <a:cubicBezTo>
                    <a:pt x="9909" y="3618"/>
                    <a:pt x="7660" y="791"/>
                    <a:pt x="5076" y="0"/>
                  </a:cubicBezTo>
                  <a:close/>
                  <a:moveTo>
                    <a:pt x="14864" y="60406"/>
                  </a:moveTo>
                  <a:cubicBezTo>
                    <a:pt x="14794" y="60562"/>
                    <a:pt x="14705" y="60685"/>
                    <a:pt x="14590" y="60761"/>
                  </a:cubicBezTo>
                  <a:lnTo>
                    <a:pt x="14894" y="60579"/>
                  </a:lnTo>
                  <a:cubicBezTo>
                    <a:pt x="14885" y="60521"/>
                    <a:pt x="14875" y="60464"/>
                    <a:pt x="14864" y="60406"/>
                  </a:cubicBezTo>
                  <a:close/>
                </a:path>
              </a:pathLst>
            </a:custGeom>
            <a:solidFill>
              <a:srgbClr val="D8DF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64" name="Google Shape;664;p34"/>
            <p:cNvGrpSpPr/>
            <p:nvPr/>
          </p:nvGrpSpPr>
          <p:grpSpPr>
            <a:xfrm>
              <a:off x="3447540" y="762234"/>
              <a:ext cx="723975" cy="2209495"/>
              <a:chOff x="3447540" y="762234"/>
              <a:chExt cx="723975" cy="2209495"/>
            </a:xfrm>
          </p:grpSpPr>
          <p:sp>
            <p:nvSpPr>
              <p:cNvPr id="665" name="Google Shape;665;p34"/>
              <p:cNvSpPr/>
              <p:nvPr/>
            </p:nvSpPr>
            <p:spPr>
              <a:xfrm flipH="1">
                <a:off x="3545388" y="762234"/>
                <a:ext cx="401108" cy="2209495"/>
              </a:xfrm>
              <a:custGeom>
                <a:avLst/>
                <a:gdLst/>
                <a:ahLst/>
                <a:cxnLst/>
                <a:rect l="l" t="t" r="r" b="b"/>
                <a:pathLst>
                  <a:path w="8724" h="48056" fill="none" extrusionOk="0">
                    <a:moveTo>
                      <a:pt x="0" y="0"/>
                    </a:moveTo>
                    <a:cubicBezTo>
                      <a:pt x="1672" y="2888"/>
                      <a:pt x="2037" y="5350"/>
                      <a:pt x="2249" y="8602"/>
                    </a:cubicBezTo>
                    <a:cubicBezTo>
                      <a:pt x="2553" y="13800"/>
                      <a:pt x="2705" y="18876"/>
                      <a:pt x="3556" y="24043"/>
                    </a:cubicBezTo>
                    <a:cubicBezTo>
                      <a:pt x="4316" y="28694"/>
                      <a:pt x="5198" y="33375"/>
                      <a:pt x="5988" y="37995"/>
                    </a:cubicBezTo>
                    <a:cubicBezTo>
                      <a:pt x="6353" y="39970"/>
                      <a:pt x="6748" y="41946"/>
                      <a:pt x="7204" y="43891"/>
                    </a:cubicBezTo>
                    <a:cubicBezTo>
                      <a:pt x="7508" y="45229"/>
                      <a:pt x="8724" y="46809"/>
                      <a:pt x="8724" y="48056"/>
                    </a:cubicBezTo>
                  </a:path>
                </a:pathLst>
              </a:custGeom>
              <a:noFill/>
              <a:ln w="9525" cap="flat" cmpd="sng">
                <a:solidFill>
                  <a:srgbClr val="FFFFFF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6" name="Google Shape;666;p34"/>
              <p:cNvSpPr/>
              <p:nvPr/>
            </p:nvSpPr>
            <p:spPr>
              <a:xfrm flipH="1">
                <a:off x="3805304" y="2060533"/>
                <a:ext cx="342440" cy="329889"/>
              </a:xfrm>
              <a:custGeom>
                <a:avLst/>
                <a:gdLst/>
                <a:ahLst/>
                <a:cxnLst/>
                <a:rect l="l" t="t" r="r" b="b"/>
                <a:pathLst>
                  <a:path w="7448" h="7175" fill="none" extrusionOk="0">
                    <a:moveTo>
                      <a:pt x="0" y="1"/>
                    </a:moveTo>
                    <a:cubicBezTo>
                      <a:pt x="1854" y="2736"/>
                      <a:pt x="4590" y="5472"/>
                      <a:pt x="7447" y="7174"/>
                    </a:cubicBezTo>
                  </a:path>
                </a:pathLst>
              </a:custGeom>
              <a:noFill/>
              <a:ln w="9525" cap="flat" cmpd="sng">
                <a:solidFill>
                  <a:srgbClr val="FFFFFF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7" name="Google Shape;667;p34"/>
              <p:cNvSpPr/>
              <p:nvPr/>
            </p:nvSpPr>
            <p:spPr>
              <a:xfrm flipH="1">
                <a:off x="3929719" y="1461017"/>
                <a:ext cx="241796" cy="375958"/>
              </a:xfrm>
              <a:custGeom>
                <a:avLst/>
                <a:gdLst/>
                <a:ahLst/>
                <a:cxnLst/>
                <a:rect l="l" t="t" r="r" b="b"/>
                <a:pathLst>
                  <a:path w="5259" h="8177" fill="none" extrusionOk="0">
                    <a:moveTo>
                      <a:pt x="0" y="0"/>
                    </a:moveTo>
                    <a:cubicBezTo>
                      <a:pt x="335" y="3647"/>
                      <a:pt x="3557" y="5502"/>
                      <a:pt x="5259" y="8176"/>
                    </a:cubicBezTo>
                  </a:path>
                </a:pathLst>
              </a:custGeom>
              <a:noFill/>
              <a:ln w="9525" cap="flat" cmpd="sng">
                <a:solidFill>
                  <a:srgbClr val="FFFFFF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8" name="Google Shape;668;p34"/>
              <p:cNvSpPr/>
              <p:nvPr/>
            </p:nvSpPr>
            <p:spPr>
              <a:xfrm flipH="1">
                <a:off x="3931096" y="1136776"/>
                <a:ext cx="124415" cy="265566"/>
              </a:xfrm>
              <a:custGeom>
                <a:avLst/>
                <a:gdLst/>
                <a:ahLst/>
                <a:cxnLst/>
                <a:rect l="l" t="t" r="r" b="b"/>
                <a:pathLst>
                  <a:path w="2706" h="5776" fill="none" extrusionOk="0">
                    <a:moveTo>
                      <a:pt x="0" y="0"/>
                    </a:moveTo>
                    <a:cubicBezTo>
                      <a:pt x="517" y="2280"/>
                      <a:pt x="1338" y="3952"/>
                      <a:pt x="2706" y="5775"/>
                    </a:cubicBezTo>
                  </a:path>
                </a:pathLst>
              </a:custGeom>
              <a:noFill/>
              <a:ln w="9525" cap="flat" cmpd="sng">
                <a:solidFill>
                  <a:srgbClr val="FFFFFF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" name="Google Shape;669;p34"/>
              <p:cNvSpPr/>
              <p:nvPr/>
            </p:nvSpPr>
            <p:spPr>
              <a:xfrm flipH="1">
                <a:off x="3636189" y="1033324"/>
                <a:ext cx="109059" cy="300555"/>
              </a:xfrm>
              <a:custGeom>
                <a:avLst/>
                <a:gdLst/>
                <a:ahLst/>
                <a:cxnLst/>
                <a:rect l="l" t="t" r="r" b="b"/>
                <a:pathLst>
                  <a:path w="2372" h="6537" fill="none" extrusionOk="0">
                    <a:moveTo>
                      <a:pt x="61" y="6536"/>
                    </a:moveTo>
                    <a:cubicBezTo>
                      <a:pt x="0" y="4500"/>
                      <a:pt x="1733" y="1855"/>
                      <a:pt x="2371" y="1"/>
                    </a:cubicBezTo>
                  </a:path>
                </a:pathLst>
              </a:custGeom>
              <a:noFill/>
              <a:ln w="9525" cap="flat" cmpd="sng">
                <a:solidFill>
                  <a:srgbClr val="FFFFFF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0" name="Google Shape;670;p34"/>
              <p:cNvSpPr/>
              <p:nvPr/>
            </p:nvSpPr>
            <p:spPr>
              <a:xfrm flipH="1">
                <a:off x="3507635" y="1291908"/>
                <a:ext cx="205473" cy="484971"/>
              </a:xfrm>
              <a:custGeom>
                <a:avLst/>
                <a:gdLst/>
                <a:ahLst/>
                <a:cxnLst/>
                <a:rect l="l" t="t" r="r" b="b"/>
                <a:pathLst>
                  <a:path w="4469" h="10548" fill="none" extrusionOk="0">
                    <a:moveTo>
                      <a:pt x="0" y="10547"/>
                    </a:moveTo>
                    <a:cubicBezTo>
                      <a:pt x="0" y="8420"/>
                      <a:pt x="1277" y="6991"/>
                      <a:pt x="2280" y="5289"/>
                    </a:cubicBezTo>
                    <a:cubicBezTo>
                      <a:pt x="2979" y="4104"/>
                      <a:pt x="3952" y="213"/>
                      <a:pt x="4468" y="0"/>
                    </a:cubicBezTo>
                  </a:path>
                </a:pathLst>
              </a:custGeom>
              <a:noFill/>
              <a:ln w="9525" cap="flat" cmpd="sng">
                <a:solidFill>
                  <a:srgbClr val="FFFFFF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1" name="Google Shape;671;p34"/>
              <p:cNvSpPr/>
              <p:nvPr/>
            </p:nvSpPr>
            <p:spPr>
              <a:xfrm flipH="1">
                <a:off x="3447540" y="1933356"/>
                <a:ext cx="176140" cy="437476"/>
              </a:xfrm>
              <a:custGeom>
                <a:avLst/>
                <a:gdLst/>
                <a:ahLst/>
                <a:cxnLst/>
                <a:rect l="l" t="t" r="r" b="b"/>
                <a:pathLst>
                  <a:path w="3831" h="9515" fill="none" extrusionOk="0">
                    <a:moveTo>
                      <a:pt x="1" y="9515"/>
                    </a:moveTo>
                    <a:cubicBezTo>
                      <a:pt x="700" y="6141"/>
                      <a:pt x="2007" y="2979"/>
                      <a:pt x="3830" y="1"/>
                    </a:cubicBezTo>
                  </a:path>
                </a:pathLst>
              </a:custGeom>
              <a:noFill/>
              <a:ln w="9525" cap="flat" cmpd="sng">
                <a:solidFill>
                  <a:srgbClr val="FFFFFF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72" name="Google Shape;672;p34"/>
          <p:cNvGrpSpPr/>
          <p:nvPr/>
        </p:nvGrpSpPr>
        <p:grpSpPr>
          <a:xfrm rot="8100000">
            <a:off x="6740086" y="-1460639"/>
            <a:ext cx="1914623" cy="3060584"/>
            <a:chOff x="3099616" y="505075"/>
            <a:chExt cx="1914641" cy="3060613"/>
          </a:xfrm>
        </p:grpSpPr>
        <p:sp>
          <p:nvSpPr>
            <p:cNvPr id="673" name="Google Shape;673;p34"/>
            <p:cNvSpPr/>
            <p:nvPr/>
          </p:nvSpPr>
          <p:spPr>
            <a:xfrm flipH="1">
              <a:off x="3099616" y="1653070"/>
              <a:ext cx="1914641" cy="1912618"/>
            </a:xfrm>
            <a:custGeom>
              <a:avLst/>
              <a:gdLst/>
              <a:ahLst/>
              <a:cxnLst/>
              <a:rect l="l" t="t" r="r" b="b"/>
              <a:pathLst>
                <a:path w="41643" h="41599" extrusionOk="0">
                  <a:moveTo>
                    <a:pt x="2375" y="0"/>
                  </a:moveTo>
                  <a:cubicBezTo>
                    <a:pt x="1535" y="0"/>
                    <a:pt x="729" y="97"/>
                    <a:pt x="1" y="352"/>
                  </a:cubicBezTo>
                  <a:cubicBezTo>
                    <a:pt x="214" y="534"/>
                    <a:pt x="639" y="717"/>
                    <a:pt x="822" y="990"/>
                  </a:cubicBezTo>
                  <a:cubicBezTo>
                    <a:pt x="1946" y="2601"/>
                    <a:pt x="3101" y="3665"/>
                    <a:pt x="3922" y="5641"/>
                  </a:cubicBezTo>
                  <a:cubicBezTo>
                    <a:pt x="4621" y="7495"/>
                    <a:pt x="4925" y="9349"/>
                    <a:pt x="5290" y="11294"/>
                  </a:cubicBezTo>
                  <a:cubicBezTo>
                    <a:pt x="6232" y="16431"/>
                    <a:pt x="8937" y="20139"/>
                    <a:pt x="11825" y="24364"/>
                  </a:cubicBezTo>
                  <a:cubicBezTo>
                    <a:pt x="15047" y="29045"/>
                    <a:pt x="19940" y="32632"/>
                    <a:pt x="25260" y="34669"/>
                  </a:cubicBezTo>
                  <a:cubicBezTo>
                    <a:pt x="28512" y="35884"/>
                    <a:pt x="31856" y="35732"/>
                    <a:pt x="34956" y="37283"/>
                  </a:cubicBezTo>
                  <a:cubicBezTo>
                    <a:pt x="37131" y="38341"/>
                    <a:pt x="39675" y="39455"/>
                    <a:pt x="41462" y="41094"/>
                  </a:cubicBezTo>
                  <a:lnTo>
                    <a:pt x="41462" y="41094"/>
                  </a:lnTo>
                  <a:cubicBezTo>
                    <a:pt x="41248" y="40387"/>
                    <a:pt x="40465" y="39425"/>
                    <a:pt x="40154" y="38802"/>
                  </a:cubicBezTo>
                  <a:cubicBezTo>
                    <a:pt x="38603" y="35672"/>
                    <a:pt x="37904" y="32237"/>
                    <a:pt x="36688" y="28954"/>
                  </a:cubicBezTo>
                  <a:cubicBezTo>
                    <a:pt x="34986" y="24334"/>
                    <a:pt x="33011" y="19957"/>
                    <a:pt x="30579" y="15671"/>
                  </a:cubicBezTo>
                  <a:cubicBezTo>
                    <a:pt x="27327" y="9927"/>
                    <a:pt x="22099" y="4972"/>
                    <a:pt x="15989" y="2328"/>
                  </a:cubicBezTo>
                  <a:cubicBezTo>
                    <a:pt x="13649" y="1264"/>
                    <a:pt x="10761" y="1233"/>
                    <a:pt x="8208" y="808"/>
                  </a:cubicBezTo>
                  <a:cubicBezTo>
                    <a:pt x="6483" y="531"/>
                    <a:pt x="4340" y="0"/>
                    <a:pt x="2375" y="0"/>
                  </a:cubicBezTo>
                  <a:close/>
                  <a:moveTo>
                    <a:pt x="41462" y="41094"/>
                  </a:moveTo>
                  <a:cubicBezTo>
                    <a:pt x="41520" y="41285"/>
                    <a:pt x="41536" y="41457"/>
                    <a:pt x="41491" y="41599"/>
                  </a:cubicBezTo>
                  <a:lnTo>
                    <a:pt x="41643" y="41264"/>
                  </a:lnTo>
                  <a:cubicBezTo>
                    <a:pt x="41584" y="41207"/>
                    <a:pt x="41523" y="41150"/>
                    <a:pt x="41462" y="41094"/>
                  </a:cubicBezTo>
                  <a:close/>
                </a:path>
              </a:pathLst>
            </a:custGeom>
            <a:solidFill>
              <a:srgbClr val="D8DF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74" name="Google Shape;674;p34"/>
            <p:cNvGrpSpPr/>
            <p:nvPr/>
          </p:nvGrpSpPr>
          <p:grpSpPr>
            <a:xfrm>
              <a:off x="3219795" y="1796385"/>
              <a:ext cx="1555465" cy="1467464"/>
              <a:chOff x="3219795" y="1796385"/>
              <a:chExt cx="1555465" cy="1467464"/>
            </a:xfrm>
          </p:grpSpPr>
          <p:sp>
            <p:nvSpPr>
              <p:cNvPr id="675" name="Google Shape;675;p34"/>
              <p:cNvSpPr/>
              <p:nvPr/>
            </p:nvSpPr>
            <p:spPr>
              <a:xfrm flipH="1">
                <a:off x="3219795" y="1796385"/>
                <a:ext cx="1555465" cy="1467464"/>
              </a:xfrm>
              <a:custGeom>
                <a:avLst/>
                <a:gdLst/>
                <a:ahLst/>
                <a:cxnLst/>
                <a:rect l="l" t="t" r="r" b="b"/>
                <a:pathLst>
                  <a:path w="33831" h="31917" fill="none" extrusionOk="0">
                    <a:moveTo>
                      <a:pt x="1" y="1"/>
                    </a:moveTo>
                    <a:cubicBezTo>
                      <a:pt x="2888" y="1247"/>
                      <a:pt x="4590" y="2980"/>
                      <a:pt x="6566" y="5320"/>
                    </a:cubicBezTo>
                    <a:cubicBezTo>
                      <a:pt x="9727" y="9120"/>
                      <a:pt x="12736" y="12919"/>
                      <a:pt x="16293" y="16415"/>
                    </a:cubicBezTo>
                    <a:cubicBezTo>
                      <a:pt x="19545" y="19515"/>
                      <a:pt x="22797" y="22615"/>
                      <a:pt x="26019" y="25716"/>
                    </a:cubicBezTo>
                    <a:cubicBezTo>
                      <a:pt x="27387" y="27053"/>
                      <a:pt x="28846" y="28299"/>
                      <a:pt x="30275" y="29576"/>
                    </a:cubicBezTo>
                    <a:cubicBezTo>
                      <a:pt x="31278" y="30397"/>
                      <a:pt x="33071" y="30944"/>
                      <a:pt x="33831" y="31916"/>
                    </a:cubicBezTo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rgbClr val="FFFFFF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6" name="Google Shape;676;p34"/>
              <p:cNvSpPr/>
              <p:nvPr/>
            </p:nvSpPr>
            <p:spPr>
              <a:xfrm flipH="1">
                <a:off x="3749442" y="2906080"/>
                <a:ext cx="448648" cy="72690"/>
              </a:xfrm>
              <a:custGeom>
                <a:avLst/>
                <a:gdLst/>
                <a:ahLst/>
                <a:cxnLst/>
                <a:rect l="l" t="t" r="r" b="b"/>
                <a:pathLst>
                  <a:path w="9758" h="1581" fill="none" extrusionOk="0">
                    <a:moveTo>
                      <a:pt x="1" y="0"/>
                    </a:moveTo>
                    <a:cubicBezTo>
                      <a:pt x="2949" y="1064"/>
                      <a:pt x="6597" y="1581"/>
                      <a:pt x="9758" y="1277"/>
                    </a:cubicBezTo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rgbClr val="FFFFFF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7" name="Google Shape;677;p34"/>
              <p:cNvSpPr/>
              <p:nvPr/>
            </p:nvSpPr>
            <p:spPr>
              <a:xfrm flipH="1">
                <a:off x="4156122" y="2460225"/>
                <a:ext cx="398303" cy="152369"/>
              </a:xfrm>
              <a:custGeom>
                <a:avLst/>
                <a:gdLst/>
                <a:ahLst/>
                <a:cxnLst/>
                <a:rect l="l" t="t" r="r" b="b"/>
                <a:pathLst>
                  <a:path w="8663" h="3314" fill="none" extrusionOk="0">
                    <a:moveTo>
                      <a:pt x="0" y="1"/>
                    </a:moveTo>
                    <a:cubicBezTo>
                      <a:pt x="2310" y="2584"/>
                      <a:pt x="5836" y="2250"/>
                      <a:pt x="8663" y="3314"/>
                    </a:cubicBezTo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rgbClr val="FFFFFF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8" name="Google Shape;678;p34"/>
              <p:cNvSpPr/>
              <p:nvPr/>
            </p:nvSpPr>
            <p:spPr>
              <a:xfrm flipH="1">
                <a:off x="4403483" y="2145777"/>
                <a:ext cx="243221" cy="134208"/>
              </a:xfrm>
              <a:custGeom>
                <a:avLst/>
                <a:gdLst/>
                <a:ahLst/>
                <a:cxnLst/>
                <a:rect l="l" t="t" r="r" b="b"/>
                <a:pathLst>
                  <a:path w="5290" h="2919" fill="none" extrusionOk="0">
                    <a:moveTo>
                      <a:pt x="1" y="1"/>
                    </a:moveTo>
                    <a:cubicBezTo>
                      <a:pt x="1673" y="1490"/>
                      <a:pt x="3253" y="2281"/>
                      <a:pt x="5290" y="2919"/>
                    </a:cubicBezTo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rgbClr val="FFFFFF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9" name="Google Shape;679;p34"/>
              <p:cNvSpPr/>
              <p:nvPr/>
            </p:nvSpPr>
            <p:spPr>
              <a:xfrm flipH="1">
                <a:off x="4295843" y="1829950"/>
                <a:ext cx="88093" cy="289336"/>
              </a:xfrm>
              <a:custGeom>
                <a:avLst/>
                <a:gdLst/>
                <a:ahLst/>
                <a:cxnLst/>
                <a:rect l="l" t="t" r="r" b="b"/>
                <a:pathLst>
                  <a:path w="1916" h="6293" fill="none" extrusionOk="0">
                    <a:moveTo>
                      <a:pt x="1915" y="6292"/>
                    </a:moveTo>
                    <a:cubicBezTo>
                      <a:pt x="730" y="4833"/>
                      <a:pt x="547" y="1794"/>
                      <a:pt x="0" y="0"/>
                    </a:cubicBezTo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rgbClr val="FFFFFF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80" name="Google Shape;680;p34"/>
            <p:cNvSpPr/>
            <p:nvPr/>
          </p:nvSpPr>
          <p:spPr>
            <a:xfrm flipH="1">
              <a:off x="3277072" y="505075"/>
              <a:ext cx="1025804" cy="2793685"/>
            </a:xfrm>
            <a:custGeom>
              <a:avLst/>
              <a:gdLst/>
              <a:ahLst/>
              <a:cxnLst/>
              <a:rect l="l" t="t" r="r" b="b"/>
              <a:pathLst>
                <a:path w="22311" h="60762" extrusionOk="0">
                  <a:moveTo>
                    <a:pt x="5076" y="0"/>
                  </a:moveTo>
                  <a:lnTo>
                    <a:pt x="5076" y="0"/>
                  </a:lnTo>
                  <a:cubicBezTo>
                    <a:pt x="5168" y="304"/>
                    <a:pt x="5380" y="760"/>
                    <a:pt x="5380" y="1064"/>
                  </a:cubicBezTo>
                  <a:cubicBezTo>
                    <a:pt x="5320" y="3131"/>
                    <a:pt x="5684" y="4773"/>
                    <a:pt x="5137" y="6931"/>
                  </a:cubicBezTo>
                  <a:cubicBezTo>
                    <a:pt x="4590" y="8937"/>
                    <a:pt x="3678" y="10700"/>
                    <a:pt x="2766" y="12554"/>
                  </a:cubicBezTo>
                  <a:cubicBezTo>
                    <a:pt x="365" y="17478"/>
                    <a:pt x="365" y="22311"/>
                    <a:pt x="183" y="27660"/>
                  </a:cubicBezTo>
                  <a:cubicBezTo>
                    <a:pt x="0" y="33648"/>
                    <a:pt x="1885" y="39727"/>
                    <a:pt x="5168" y="44773"/>
                  </a:cubicBezTo>
                  <a:cubicBezTo>
                    <a:pt x="7143" y="47813"/>
                    <a:pt x="10061" y="49758"/>
                    <a:pt x="11733" y="53010"/>
                  </a:cubicBezTo>
                  <a:cubicBezTo>
                    <a:pt x="12892" y="55270"/>
                    <a:pt x="14401" y="57849"/>
                    <a:pt x="14864" y="60406"/>
                  </a:cubicBezTo>
                  <a:lnTo>
                    <a:pt x="14864" y="60406"/>
                  </a:lnTo>
                  <a:cubicBezTo>
                    <a:pt x="15184" y="59699"/>
                    <a:pt x="15104" y="58317"/>
                    <a:pt x="15229" y="57570"/>
                  </a:cubicBezTo>
                  <a:cubicBezTo>
                    <a:pt x="15836" y="53953"/>
                    <a:pt x="17447" y="50609"/>
                    <a:pt x="18420" y="47083"/>
                  </a:cubicBezTo>
                  <a:cubicBezTo>
                    <a:pt x="19818" y="42068"/>
                    <a:pt x="20882" y="37174"/>
                    <a:pt x="21490" y="32007"/>
                  </a:cubicBezTo>
                  <a:cubicBezTo>
                    <a:pt x="22311" y="25138"/>
                    <a:pt x="20973" y="17721"/>
                    <a:pt x="17447" y="11642"/>
                  </a:cubicBezTo>
                  <a:cubicBezTo>
                    <a:pt x="16080" y="9271"/>
                    <a:pt x="13678" y="7447"/>
                    <a:pt x="11763" y="5532"/>
                  </a:cubicBezTo>
                  <a:cubicBezTo>
                    <a:pt x="9909" y="3618"/>
                    <a:pt x="7660" y="791"/>
                    <a:pt x="5076" y="0"/>
                  </a:cubicBezTo>
                  <a:close/>
                  <a:moveTo>
                    <a:pt x="14864" y="60406"/>
                  </a:moveTo>
                  <a:cubicBezTo>
                    <a:pt x="14794" y="60562"/>
                    <a:pt x="14705" y="60685"/>
                    <a:pt x="14590" y="60761"/>
                  </a:cubicBezTo>
                  <a:lnTo>
                    <a:pt x="14894" y="60579"/>
                  </a:lnTo>
                  <a:cubicBezTo>
                    <a:pt x="14885" y="60521"/>
                    <a:pt x="14875" y="60464"/>
                    <a:pt x="14864" y="60406"/>
                  </a:cubicBezTo>
                  <a:close/>
                </a:path>
              </a:pathLst>
            </a:custGeom>
            <a:solidFill>
              <a:srgbClr val="D8DF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81" name="Google Shape;681;p34"/>
            <p:cNvGrpSpPr/>
            <p:nvPr/>
          </p:nvGrpSpPr>
          <p:grpSpPr>
            <a:xfrm>
              <a:off x="3447540" y="762234"/>
              <a:ext cx="723975" cy="2209495"/>
              <a:chOff x="3447540" y="762234"/>
              <a:chExt cx="723975" cy="2209495"/>
            </a:xfrm>
          </p:grpSpPr>
          <p:sp>
            <p:nvSpPr>
              <p:cNvPr id="682" name="Google Shape;682;p34"/>
              <p:cNvSpPr/>
              <p:nvPr/>
            </p:nvSpPr>
            <p:spPr>
              <a:xfrm flipH="1">
                <a:off x="3545388" y="762234"/>
                <a:ext cx="401108" cy="2209495"/>
              </a:xfrm>
              <a:custGeom>
                <a:avLst/>
                <a:gdLst/>
                <a:ahLst/>
                <a:cxnLst/>
                <a:rect l="l" t="t" r="r" b="b"/>
                <a:pathLst>
                  <a:path w="8724" h="48056" fill="none" extrusionOk="0">
                    <a:moveTo>
                      <a:pt x="0" y="0"/>
                    </a:moveTo>
                    <a:cubicBezTo>
                      <a:pt x="1672" y="2888"/>
                      <a:pt x="2037" y="5350"/>
                      <a:pt x="2249" y="8602"/>
                    </a:cubicBezTo>
                    <a:cubicBezTo>
                      <a:pt x="2553" y="13800"/>
                      <a:pt x="2705" y="18876"/>
                      <a:pt x="3556" y="24043"/>
                    </a:cubicBezTo>
                    <a:cubicBezTo>
                      <a:pt x="4316" y="28694"/>
                      <a:pt x="5198" y="33375"/>
                      <a:pt x="5988" y="37995"/>
                    </a:cubicBezTo>
                    <a:cubicBezTo>
                      <a:pt x="6353" y="39970"/>
                      <a:pt x="6748" y="41946"/>
                      <a:pt x="7204" y="43891"/>
                    </a:cubicBezTo>
                    <a:cubicBezTo>
                      <a:pt x="7508" y="45229"/>
                      <a:pt x="8724" y="46809"/>
                      <a:pt x="8724" y="48056"/>
                    </a:cubicBezTo>
                  </a:path>
                </a:pathLst>
              </a:custGeom>
              <a:noFill/>
              <a:ln w="9525" cap="flat" cmpd="sng">
                <a:solidFill>
                  <a:srgbClr val="FFFFFF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3" name="Google Shape;683;p34"/>
              <p:cNvSpPr/>
              <p:nvPr/>
            </p:nvSpPr>
            <p:spPr>
              <a:xfrm flipH="1">
                <a:off x="3805304" y="2060533"/>
                <a:ext cx="342440" cy="329889"/>
              </a:xfrm>
              <a:custGeom>
                <a:avLst/>
                <a:gdLst/>
                <a:ahLst/>
                <a:cxnLst/>
                <a:rect l="l" t="t" r="r" b="b"/>
                <a:pathLst>
                  <a:path w="7448" h="7175" fill="none" extrusionOk="0">
                    <a:moveTo>
                      <a:pt x="0" y="1"/>
                    </a:moveTo>
                    <a:cubicBezTo>
                      <a:pt x="1854" y="2736"/>
                      <a:pt x="4590" y="5472"/>
                      <a:pt x="7447" y="7174"/>
                    </a:cubicBezTo>
                  </a:path>
                </a:pathLst>
              </a:custGeom>
              <a:noFill/>
              <a:ln w="9525" cap="flat" cmpd="sng">
                <a:solidFill>
                  <a:srgbClr val="FFFFFF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4" name="Google Shape;684;p34"/>
              <p:cNvSpPr/>
              <p:nvPr/>
            </p:nvSpPr>
            <p:spPr>
              <a:xfrm flipH="1">
                <a:off x="3929719" y="1461017"/>
                <a:ext cx="241796" cy="375958"/>
              </a:xfrm>
              <a:custGeom>
                <a:avLst/>
                <a:gdLst/>
                <a:ahLst/>
                <a:cxnLst/>
                <a:rect l="l" t="t" r="r" b="b"/>
                <a:pathLst>
                  <a:path w="5259" h="8177" fill="none" extrusionOk="0">
                    <a:moveTo>
                      <a:pt x="0" y="0"/>
                    </a:moveTo>
                    <a:cubicBezTo>
                      <a:pt x="335" y="3647"/>
                      <a:pt x="3557" y="5502"/>
                      <a:pt x="5259" y="8176"/>
                    </a:cubicBezTo>
                  </a:path>
                </a:pathLst>
              </a:custGeom>
              <a:noFill/>
              <a:ln w="9525" cap="flat" cmpd="sng">
                <a:solidFill>
                  <a:srgbClr val="FFFFFF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5" name="Google Shape;685;p34"/>
              <p:cNvSpPr/>
              <p:nvPr/>
            </p:nvSpPr>
            <p:spPr>
              <a:xfrm flipH="1">
                <a:off x="3931096" y="1136776"/>
                <a:ext cx="124415" cy="265566"/>
              </a:xfrm>
              <a:custGeom>
                <a:avLst/>
                <a:gdLst/>
                <a:ahLst/>
                <a:cxnLst/>
                <a:rect l="l" t="t" r="r" b="b"/>
                <a:pathLst>
                  <a:path w="2706" h="5776" fill="none" extrusionOk="0">
                    <a:moveTo>
                      <a:pt x="0" y="0"/>
                    </a:moveTo>
                    <a:cubicBezTo>
                      <a:pt x="517" y="2280"/>
                      <a:pt x="1338" y="3952"/>
                      <a:pt x="2706" y="5775"/>
                    </a:cubicBezTo>
                  </a:path>
                </a:pathLst>
              </a:custGeom>
              <a:noFill/>
              <a:ln w="9525" cap="flat" cmpd="sng">
                <a:solidFill>
                  <a:srgbClr val="FFFFFF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6" name="Google Shape;686;p34"/>
              <p:cNvSpPr/>
              <p:nvPr/>
            </p:nvSpPr>
            <p:spPr>
              <a:xfrm flipH="1">
                <a:off x="3636189" y="1033324"/>
                <a:ext cx="109059" cy="300555"/>
              </a:xfrm>
              <a:custGeom>
                <a:avLst/>
                <a:gdLst/>
                <a:ahLst/>
                <a:cxnLst/>
                <a:rect l="l" t="t" r="r" b="b"/>
                <a:pathLst>
                  <a:path w="2372" h="6537" fill="none" extrusionOk="0">
                    <a:moveTo>
                      <a:pt x="61" y="6536"/>
                    </a:moveTo>
                    <a:cubicBezTo>
                      <a:pt x="0" y="4500"/>
                      <a:pt x="1733" y="1855"/>
                      <a:pt x="2371" y="1"/>
                    </a:cubicBezTo>
                  </a:path>
                </a:pathLst>
              </a:custGeom>
              <a:noFill/>
              <a:ln w="9525" cap="flat" cmpd="sng">
                <a:solidFill>
                  <a:srgbClr val="FFFFFF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7" name="Google Shape;687;p34"/>
              <p:cNvSpPr/>
              <p:nvPr/>
            </p:nvSpPr>
            <p:spPr>
              <a:xfrm flipH="1">
                <a:off x="3507635" y="1291908"/>
                <a:ext cx="205473" cy="484971"/>
              </a:xfrm>
              <a:custGeom>
                <a:avLst/>
                <a:gdLst/>
                <a:ahLst/>
                <a:cxnLst/>
                <a:rect l="l" t="t" r="r" b="b"/>
                <a:pathLst>
                  <a:path w="4469" h="10548" fill="none" extrusionOk="0">
                    <a:moveTo>
                      <a:pt x="0" y="10547"/>
                    </a:moveTo>
                    <a:cubicBezTo>
                      <a:pt x="0" y="8420"/>
                      <a:pt x="1277" y="6991"/>
                      <a:pt x="2280" y="5289"/>
                    </a:cubicBezTo>
                    <a:cubicBezTo>
                      <a:pt x="2979" y="4104"/>
                      <a:pt x="3952" y="213"/>
                      <a:pt x="4468" y="0"/>
                    </a:cubicBezTo>
                  </a:path>
                </a:pathLst>
              </a:custGeom>
              <a:noFill/>
              <a:ln w="9525" cap="flat" cmpd="sng">
                <a:solidFill>
                  <a:srgbClr val="FFFFFF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8" name="Google Shape;688;p34"/>
              <p:cNvSpPr/>
              <p:nvPr/>
            </p:nvSpPr>
            <p:spPr>
              <a:xfrm flipH="1">
                <a:off x="3447540" y="1933356"/>
                <a:ext cx="176140" cy="437476"/>
              </a:xfrm>
              <a:custGeom>
                <a:avLst/>
                <a:gdLst/>
                <a:ahLst/>
                <a:cxnLst/>
                <a:rect l="l" t="t" r="r" b="b"/>
                <a:pathLst>
                  <a:path w="3831" h="9515" fill="none" extrusionOk="0">
                    <a:moveTo>
                      <a:pt x="1" y="9515"/>
                    </a:moveTo>
                    <a:cubicBezTo>
                      <a:pt x="700" y="6141"/>
                      <a:pt x="2007" y="2979"/>
                      <a:pt x="3830" y="1"/>
                    </a:cubicBezTo>
                  </a:path>
                </a:pathLst>
              </a:custGeom>
              <a:noFill/>
              <a:ln w="9525" cap="flat" cmpd="sng">
                <a:solidFill>
                  <a:srgbClr val="FFFFFF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5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800"/>
              <a:buFont typeface="Barlow ExtraBold"/>
              <a:buNone/>
              <a:defRPr sz="3800">
                <a:solidFill>
                  <a:schemeClr val="accent1"/>
                </a:solidFill>
                <a:latin typeface="Barlow ExtraBold"/>
                <a:ea typeface="Barlow ExtraBold"/>
                <a:cs typeface="Barlow ExtraBold"/>
                <a:sym typeface="Barlow Extra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800"/>
              <a:buFont typeface="Barlow ExtraBold"/>
              <a:buNone/>
              <a:defRPr sz="3800">
                <a:solidFill>
                  <a:schemeClr val="accent1"/>
                </a:solidFill>
                <a:latin typeface="Barlow ExtraBold"/>
                <a:ea typeface="Barlow ExtraBold"/>
                <a:cs typeface="Barlow ExtraBold"/>
                <a:sym typeface="Barlow Extra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800"/>
              <a:buFont typeface="Barlow ExtraBold"/>
              <a:buNone/>
              <a:defRPr sz="3800">
                <a:solidFill>
                  <a:schemeClr val="accent1"/>
                </a:solidFill>
                <a:latin typeface="Barlow ExtraBold"/>
                <a:ea typeface="Barlow ExtraBold"/>
                <a:cs typeface="Barlow ExtraBold"/>
                <a:sym typeface="Barlow Extra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800"/>
              <a:buFont typeface="Barlow ExtraBold"/>
              <a:buNone/>
              <a:defRPr sz="3800">
                <a:solidFill>
                  <a:schemeClr val="accent1"/>
                </a:solidFill>
                <a:latin typeface="Barlow ExtraBold"/>
                <a:ea typeface="Barlow ExtraBold"/>
                <a:cs typeface="Barlow ExtraBold"/>
                <a:sym typeface="Barlow Extra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800"/>
              <a:buFont typeface="Barlow ExtraBold"/>
              <a:buNone/>
              <a:defRPr sz="3800">
                <a:solidFill>
                  <a:schemeClr val="accent1"/>
                </a:solidFill>
                <a:latin typeface="Barlow ExtraBold"/>
                <a:ea typeface="Barlow ExtraBold"/>
                <a:cs typeface="Barlow ExtraBold"/>
                <a:sym typeface="Barlow Extra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800"/>
              <a:buFont typeface="Barlow ExtraBold"/>
              <a:buNone/>
              <a:defRPr sz="3800">
                <a:solidFill>
                  <a:schemeClr val="accent1"/>
                </a:solidFill>
                <a:latin typeface="Barlow ExtraBold"/>
                <a:ea typeface="Barlow ExtraBold"/>
                <a:cs typeface="Barlow ExtraBold"/>
                <a:sym typeface="Barlow Extra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800"/>
              <a:buFont typeface="Barlow ExtraBold"/>
              <a:buNone/>
              <a:defRPr sz="3800">
                <a:solidFill>
                  <a:schemeClr val="accent1"/>
                </a:solidFill>
                <a:latin typeface="Barlow ExtraBold"/>
                <a:ea typeface="Barlow ExtraBold"/>
                <a:cs typeface="Barlow ExtraBold"/>
                <a:sym typeface="Barlow Extra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800"/>
              <a:buFont typeface="Barlow ExtraBold"/>
              <a:buNone/>
              <a:defRPr sz="3800">
                <a:solidFill>
                  <a:schemeClr val="accent1"/>
                </a:solidFill>
                <a:latin typeface="Barlow ExtraBold"/>
                <a:ea typeface="Barlow ExtraBold"/>
                <a:cs typeface="Barlow ExtraBold"/>
                <a:sym typeface="Barlow Extra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800"/>
              <a:buFont typeface="Barlow ExtraBold"/>
              <a:buNone/>
              <a:defRPr sz="3800">
                <a:solidFill>
                  <a:schemeClr val="accent1"/>
                </a:solidFill>
                <a:latin typeface="Barlow ExtraBold"/>
                <a:ea typeface="Barlow ExtraBold"/>
                <a:cs typeface="Barlow ExtraBold"/>
                <a:sym typeface="Barlow ExtraBold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8" r:id="rId3"/>
    <p:sldLayoutId id="2147483669" r:id="rId4"/>
    <p:sldLayoutId id="2147483678" r:id="rId5"/>
    <p:sldLayoutId id="2147483680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38"/>
          <p:cNvSpPr/>
          <p:nvPr/>
        </p:nvSpPr>
        <p:spPr>
          <a:xfrm flipH="1">
            <a:off x="10103281" y="4729061"/>
            <a:ext cx="395078" cy="165635"/>
          </a:xfrm>
          <a:custGeom>
            <a:avLst/>
            <a:gdLst/>
            <a:ahLst/>
            <a:cxnLst/>
            <a:rect l="l" t="t" r="r" b="b"/>
            <a:pathLst>
              <a:path w="3795" h="1591" extrusionOk="0">
                <a:moveTo>
                  <a:pt x="0" y="1591"/>
                </a:moveTo>
                <a:lnTo>
                  <a:pt x="0" y="1591"/>
                </a:lnTo>
                <a:lnTo>
                  <a:pt x="3795" y="1"/>
                </a:lnTo>
                <a:lnTo>
                  <a:pt x="3795" y="1"/>
                </a:lnTo>
                <a:lnTo>
                  <a:pt x="0" y="1591"/>
                </a:lnTo>
                <a:close/>
              </a:path>
            </a:pathLst>
          </a:custGeom>
          <a:solidFill>
            <a:srgbClr val="D8DB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0" name="Google Shape;700;p38"/>
          <p:cNvSpPr txBox="1">
            <a:spLocks noGrp="1"/>
          </p:cNvSpPr>
          <p:nvPr>
            <p:ph type="ctrTitle"/>
          </p:nvPr>
        </p:nvSpPr>
        <p:spPr>
          <a:xfrm>
            <a:off x="190710" y="2255826"/>
            <a:ext cx="4726199" cy="1940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" sz="7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Full-Stack</a:t>
            </a:r>
            <a:r>
              <a:rPr lang="en" sz="6200" dirty="0">
                <a:solidFill>
                  <a:schemeClr val="accent2">
                    <a:lumMod val="75000"/>
                  </a:schemeClr>
                </a:solidFill>
              </a:rPr>
              <a:t/>
            </a:r>
            <a:br>
              <a:rPr lang="en" sz="6200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" sz="4100" dirty="0"/>
              <a:t>Web Development</a:t>
            </a:r>
            <a:br>
              <a:rPr lang="en" sz="4100" dirty="0"/>
            </a:br>
            <a:r>
              <a:rPr lang="en" sz="4100" dirty="0"/>
              <a:t>Using JAVA</a:t>
            </a:r>
            <a:endParaRPr lang="en-US" sz="4100" dirty="0"/>
          </a:p>
        </p:txBody>
      </p:sp>
      <p:sp>
        <p:nvSpPr>
          <p:cNvPr id="702" name="Google Shape;702;p38"/>
          <p:cNvSpPr/>
          <p:nvPr/>
        </p:nvSpPr>
        <p:spPr>
          <a:xfrm rot="633035">
            <a:off x="4648921" y="3796794"/>
            <a:ext cx="136198" cy="186714"/>
          </a:xfrm>
          <a:custGeom>
            <a:avLst/>
            <a:gdLst/>
            <a:ahLst/>
            <a:cxnLst/>
            <a:rect l="l" t="t" r="r" b="b"/>
            <a:pathLst>
              <a:path w="1952" h="2676" extrusionOk="0">
                <a:moveTo>
                  <a:pt x="1711" y="1"/>
                </a:moveTo>
                <a:lnTo>
                  <a:pt x="1" y="201"/>
                </a:lnTo>
                <a:lnTo>
                  <a:pt x="255" y="2419"/>
                </a:lnTo>
                <a:cubicBezTo>
                  <a:pt x="255" y="2419"/>
                  <a:pt x="769" y="2676"/>
                  <a:pt x="1139" y="2676"/>
                </a:cubicBezTo>
                <a:cubicBezTo>
                  <a:pt x="1190" y="2676"/>
                  <a:pt x="1239" y="2671"/>
                  <a:pt x="1284" y="2659"/>
                </a:cubicBezTo>
                <a:cubicBezTo>
                  <a:pt x="1631" y="2579"/>
                  <a:pt x="1952" y="2178"/>
                  <a:pt x="1952" y="2178"/>
                </a:cubicBezTo>
                <a:lnTo>
                  <a:pt x="1711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03" name="Google Shape;703;p38"/>
          <p:cNvGrpSpPr/>
          <p:nvPr/>
        </p:nvGrpSpPr>
        <p:grpSpPr>
          <a:xfrm>
            <a:off x="4632481" y="307015"/>
            <a:ext cx="5532832" cy="3868803"/>
            <a:chOff x="4505935" y="315179"/>
            <a:chExt cx="5532832" cy="3868803"/>
          </a:xfrm>
        </p:grpSpPr>
        <p:sp>
          <p:nvSpPr>
            <p:cNvPr id="704" name="Google Shape;704;p38"/>
            <p:cNvSpPr/>
            <p:nvPr/>
          </p:nvSpPr>
          <p:spPr>
            <a:xfrm>
              <a:off x="4506912" y="315179"/>
              <a:ext cx="5531855" cy="3868803"/>
            </a:xfrm>
            <a:custGeom>
              <a:avLst/>
              <a:gdLst/>
              <a:ahLst/>
              <a:cxnLst/>
              <a:rect l="l" t="t" r="r" b="b"/>
              <a:pathLst>
                <a:path w="79283" h="55448" extrusionOk="0">
                  <a:moveTo>
                    <a:pt x="65147" y="428"/>
                  </a:moveTo>
                  <a:cubicBezTo>
                    <a:pt x="65267" y="3835"/>
                    <a:pt x="66817" y="6761"/>
                    <a:pt x="68995" y="9473"/>
                  </a:cubicBezTo>
                  <a:cubicBezTo>
                    <a:pt x="69810" y="10475"/>
                    <a:pt x="70491" y="11504"/>
                    <a:pt x="71066" y="12559"/>
                  </a:cubicBezTo>
                  <a:cubicBezTo>
                    <a:pt x="71360" y="11651"/>
                    <a:pt x="71774" y="10809"/>
                    <a:pt x="72402" y="10074"/>
                  </a:cubicBezTo>
                  <a:cubicBezTo>
                    <a:pt x="72803" y="9593"/>
                    <a:pt x="73230" y="9099"/>
                    <a:pt x="73671" y="8631"/>
                  </a:cubicBezTo>
                  <a:cubicBezTo>
                    <a:pt x="72736" y="6748"/>
                    <a:pt x="71627" y="4944"/>
                    <a:pt x="70224" y="3407"/>
                  </a:cubicBezTo>
                  <a:cubicBezTo>
                    <a:pt x="68768" y="1831"/>
                    <a:pt x="67031" y="909"/>
                    <a:pt x="65147" y="428"/>
                  </a:cubicBezTo>
                  <a:close/>
                  <a:moveTo>
                    <a:pt x="14229" y="15018"/>
                  </a:moveTo>
                  <a:lnTo>
                    <a:pt x="14229" y="15018"/>
                  </a:lnTo>
                  <a:cubicBezTo>
                    <a:pt x="13027" y="16407"/>
                    <a:pt x="11918" y="17877"/>
                    <a:pt x="10889" y="19414"/>
                  </a:cubicBezTo>
                  <a:cubicBezTo>
                    <a:pt x="11383" y="19948"/>
                    <a:pt x="11784" y="20549"/>
                    <a:pt x="12118" y="21204"/>
                  </a:cubicBezTo>
                  <a:cubicBezTo>
                    <a:pt x="12385" y="19841"/>
                    <a:pt x="12826" y="18505"/>
                    <a:pt x="13428" y="17129"/>
                  </a:cubicBezTo>
                  <a:cubicBezTo>
                    <a:pt x="13735" y="16434"/>
                    <a:pt x="14002" y="15726"/>
                    <a:pt x="14229" y="15018"/>
                  </a:cubicBezTo>
                  <a:close/>
                  <a:moveTo>
                    <a:pt x="61419" y="0"/>
                  </a:moveTo>
                  <a:cubicBezTo>
                    <a:pt x="60538" y="0"/>
                    <a:pt x="59642" y="54"/>
                    <a:pt x="58747" y="161"/>
                  </a:cubicBezTo>
                  <a:cubicBezTo>
                    <a:pt x="52481" y="896"/>
                    <a:pt x="46228" y="1871"/>
                    <a:pt x="39962" y="2713"/>
                  </a:cubicBezTo>
                  <a:cubicBezTo>
                    <a:pt x="33816" y="3528"/>
                    <a:pt x="27670" y="4757"/>
                    <a:pt x="22312" y="8044"/>
                  </a:cubicBezTo>
                  <a:cubicBezTo>
                    <a:pt x="21377" y="8618"/>
                    <a:pt x="20482" y="9233"/>
                    <a:pt x="19627" y="9887"/>
                  </a:cubicBezTo>
                  <a:cubicBezTo>
                    <a:pt x="20148" y="10502"/>
                    <a:pt x="20629" y="11117"/>
                    <a:pt x="21097" y="11731"/>
                  </a:cubicBezTo>
                  <a:cubicBezTo>
                    <a:pt x="23074" y="14310"/>
                    <a:pt x="23355" y="17583"/>
                    <a:pt x="23234" y="20803"/>
                  </a:cubicBezTo>
                  <a:cubicBezTo>
                    <a:pt x="23181" y="22286"/>
                    <a:pt x="22834" y="23729"/>
                    <a:pt x="22446" y="25145"/>
                  </a:cubicBezTo>
                  <a:lnTo>
                    <a:pt x="25452" y="24197"/>
                  </a:lnTo>
                  <a:lnTo>
                    <a:pt x="26120" y="23983"/>
                  </a:lnTo>
                  <a:lnTo>
                    <a:pt x="43329" y="27577"/>
                  </a:lnTo>
                  <a:lnTo>
                    <a:pt x="38559" y="28966"/>
                  </a:lnTo>
                  <a:lnTo>
                    <a:pt x="35019" y="29995"/>
                  </a:lnTo>
                  <a:lnTo>
                    <a:pt x="45867" y="26962"/>
                  </a:lnTo>
                  <a:lnTo>
                    <a:pt x="30970" y="22380"/>
                  </a:lnTo>
                  <a:lnTo>
                    <a:pt x="36996" y="20496"/>
                  </a:lnTo>
                  <a:lnTo>
                    <a:pt x="54031" y="24678"/>
                  </a:lnTo>
                  <a:lnTo>
                    <a:pt x="53937" y="24704"/>
                  </a:lnTo>
                  <a:lnTo>
                    <a:pt x="55821" y="24183"/>
                  </a:lnTo>
                  <a:lnTo>
                    <a:pt x="41752" y="19854"/>
                  </a:lnTo>
                  <a:lnTo>
                    <a:pt x="47791" y="17957"/>
                  </a:lnTo>
                  <a:lnTo>
                    <a:pt x="62929" y="21458"/>
                  </a:lnTo>
                  <a:cubicBezTo>
                    <a:pt x="61874" y="19667"/>
                    <a:pt x="60738" y="17864"/>
                    <a:pt x="60097" y="15846"/>
                  </a:cubicBezTo>
                  <a:cubicBezTo>
                    <a:pt x="59095" y="12626"/>
                    <a:pt x="58493" y="9246"/>
                    <a:pt x="59789" y="6106"/>
                  </a:cubicBezTo>
                  <a:cubicBezTo>
                    <a:pt x="60644" y="4022"/>
                    <a:pt x="61633" y="1737"/>
                    <a:pt x="63263" y="94"/>
                  </a:cubicBezTo>
                  <a:cubicBezTo>
                    <a:pt x="62649" y="27"/>
                    <a:pt x="62047" y="0"/>
                    <a:pt x="61419" y="0"/>
                  </a:cubicBezTo>
                  <a:close/>
                  <a:moveTo>
                    <a:pt x="21204" y="30703"/>
                  </a:moveTo>
                  <a:cubicBezTo>
                    <a:pt x="21204" y="30717"/>
                    <a:pt x="21204" y="30717"/>
                    <a:pt x="21204" y="30717"/>
                  </a:cubicBezTo>
                  <a:lnTo>
                    <a:pt x="25719" y="32080"/>
                  </a:lnTo>
                  <a:lnTo>
                    <a:pt x="21204" y="30703"/>
                  </a:lnTo>
                  <a:close/>
                  <a:moveTo>
                    <a:pt x="78361" y="22006"/>
                  </a:moveTo>
                  <a:cubicBezTo>
                    <a:pt x="77760" y="24117"/>
                    <a:pt x="76143" y="26241"/>
                    <a:pt x="74459" y="27524"/>
                  </a:cubicBezTo>
                  <a:cubicBezTo>
                    <a:pt x="73484" y="28272"/>
                    <a:pt x="72415" y="28966"/>
                    <a:pt x="71386" y="29675"/>
                  </a:cubicBezTo>
                  <a:cubicBezTo>
                    <a:pt x="70491" y="30289"/>
                    <a:pt x="69690" y="31251"/>
                    <a:pt x="69022" y="31852"/>
                  </a:cubicBezTo>
                  <a:lnTo>
                    <a:pt x="69115" y="31585"/>
                  </a:lnTo>
                  <a:cubicBezTo>
                    <a:pt x="69138" y="31516"/>
                    <a:pt x="69171" y="31458"/>
                    <a:pt x="69205" y="31383"/>
                  </a:cubicBezTo>
                  <a:lnTo>
                    <a:pt x="69205" y="31383"/>
                  </a:lnTo>
                  <a:lnTo>
                    <a:pt x="69115" y="31585"/>
                  </a:lnTo>
                  <a:cubicBezTo>
                    <a:pt x="69115" y="31625"/>
                    <a:pt x="69115" y="31652"/>
                    <a:pt x="69115" y="31692"/>
                  </a:cubicBezTo>
                  <a:cubicBezTo>
                    <a:pt x="69409" y="31305"/>
                    <a:pt x="69396" y="30677"/>
                    <a:pt x="69449" y="30062"/>
                  </a:cubicBezTo>
                  <a:lnTo>
                    <a:pt x="69449" y="30062"/>
                  </a:lnTo>
                  <a:cubicBezTo>
                    <a:pt x="69302" y="30262"/>
                    <a:pt x="69142" y="30463"/>
                    <a:pt x="68995" y="30663"/>
                  </a:cubicBezTo>
                  <a:lnTo>
                    <a:pt x="68995" y="31171"/>
                  </a:lnTo>
                  <a:lnTo>
                    <a:pt x="68407" y="31411"/>
                  </a:lnTo>
                  <a:cubicBezTo>
                    <a:pt x="67926" y="32039"/>
                    <a:pt x="67418" y="32654"/>
                    <a:pt x="66937" y="33282"/>
                  </a:cubicBezTo>
                  <a:cubicBezTo>
                    <a:pt x="65989" y="34525"/>
                    <a:pt x="65307" y="36181"/>
                    <a:pt x="64653" y="37304"/>
                  </a:cubicBezTo>
                  <a:lnTo>
                    <a:pt x="64679" y="36889"/>
                  </a:lnTo>
                  <a:cubicBezTo>
                    <a:pt x="64666" y="36769"/>
                    <a:pt x="64693" y="36649"/>
                    <a:pt x="64706" y="36502"/>
                  </a:cubicBezTo>
                  <a:lnTo>
                    <a:pt x="64706" y="36502"/>
                  </a:lnTo>
                  <a:lnTo>
                    <a:pt x="64679" y="36889"/>
                  </a:lnTo>
                  <a:cubicBezTo>
                    <a:pt x="64679" y="36943"/>
                    <a:pt x="64693" y="36983"/>
                    <a:pt x="64719" y="37036"/>
                  </a:cubicBezTo>
                  <a:cubicBezTo>
                    <a:pt x="65027" y="36195"/>
                    <a:pt x="64452" y="35032"/>
                    <a:pt x="64332" y="33990"/>
                  </a:cubicBezTo>
                  <a:cubicBezTo>
                    <a:pt x="64305" y="33656"/>
                    <a:pt x="64319" y="33335"/>
                    <a:pt x="64359" y="33028"/>
                  </a:cubicBezTo>
                  <a:lnTo>
                    <a:pt x="64359" y="33028"/>
                  </a:lnTo>
                  <a:lnTo>
                    <a:pt x="39548" y="42982"/>
                  </a:lnTo>
                  <a:lnTo>
                    <a:pt x="35019" y="44799"/>
                  </a:lnTo>
                  <a:lnTo>
                    <a:pt x="35019" y="48660"/>
                  </a:lnTo>
                  <a:lnTo>
                    <a:pt x="29514" y="50985"/>
                  </a:lnTo>
                  <a:lnTo>
                    <a:pt x="25719" y="52575"/>
                  </a:lnTo>
                  <a:lnTo>
                    <a:pt x="23061" y="51413"/>
                  </a:lnTo>
                  <a:lnTo>
                    <a:pt x="23101" y="45948"/>
                  </a:lnTo>
                  <a:lnTo>
                    <a:pt x="20429" y="44839"/>
                  </a:lnTo>
                  <a:lnTo>
                    <a:pt x="20429" y="45053"/>
                  </a:lnTo>
                  <a:lnTo>
                    <a:pt x="20429" y="45360"/>
                  </a:lnTo>
                  <a:lnTo>
                    <a:pt x="13548" y="48246"/>
                  </a:lnTo>
                  <a:lnTo>
                    <a:pt x="13548" y="48126"/>
                  </a:lnTo>
                  <a:lnTo>
                    <a:pt x="11397" y="47284"/>
                  </a:lnTo>
                  <a:lnTo>
                    <a:pt x="11370" y="34712"/>
                  </a:lnTo>
                  <a:cubicBezTo>
                    <a:pt x="9660" y="33803"/>
                    <a:pt x="7963" y="32293"/>
                    <a:pt x="7108" y="30637"/>
                  </a:cubicBezTo>
                  <a:cubicBezTo>
                    <a:pt x="6640" y="29741"/>
                    <a:pt x="6306" y="28860"/>
                    <a:pt x="6106" y="27964"/>
                  </a:cubicBezTo>
                  <a:lnTo>
                    <a:pt x="6106" y="27964"/>
                  </a:lnTo>
                  <a:cubicBezTo>
                    <a:pt x="2913" y="34752"/>
                    <a:pt x="0" y="44091"/>
                    <a:pt x="6600" y="48780"/>
                  </a:cubicBezTo>
                  <a:cubicBezTo>
                    <a:pt x="8524" y="50130"/>
                    <a:pt x="11063" y="50932"/>
                    <a:pt x="13347" y="51359"/>
                  </a:cubicBezTo>
                  <a:cubicBezTo>
                    <a:pt x="15445" y="51760"/>
                    <a:pt x="16941" y="51800"/>
                    <a:pt x="18865" y="52815"/>
                  </a:cubicBezTo>
                  <a:cubicBezTo>
                    <a:pt x="20896" y="53871"/>
                    <a:pt x="23034" y="55033"/>
                    <a:pt x="25332" y="55341"/>
                  </a:cubicBezTo>
                  <a:cubicBezTo>
                    <a:pt x="25920" y="55421"/>
                    <a:pt x="26508" y="55447"/>
                    <a:pt x="27096" y="55447"/>
                  </a:cubicBezTo>
                  <a:cubicBezTo>
                    <a:pt x="28979" y="55447"/>
                    <a:pt x="30863" y="55140"/>
                    <a:pt x="32747" y="55087"/>
                  </a:cubicBezTo>
                  <a:cubicBezTo>
                    <a:pt x="34511" y="55033"/>
                    <a:pt x="36194" y="54926"/>
                    <a:pt x="37891" y="54739"/>
                  </a:cubicBezTo>
                  <a:cubicBezTo>
                    <a:pt x="39708" y="54552"/>
                    <a:pt x="41512" y="54285"/>
                    <a:pt x="43382" y="53951"/>
                  </a:cubicBezTo>
                  <a:cubicBezTo>
                    <a:pt x="49969" y="52775"/>
                    <a:pt x="56503" y="50758"/>
                    <a:pt x="62649" y="48112"/>
                  </a:cubicBezTo>
                  <a:cubicBezTo>
                    <a:pt x="64866" y="47150"/>
                    <a:pt x="67044" y="46095"/>
                    <a:pt x="69142" y="44866"/>
                  </a:cubicBezTo>
                  <a:cubicBezTo>
                    <a:pt x="74259" y="41860"/>
                    <a:pt x="78134" y="37531"/>
                    <a:pt x="78895" y="31478"/>
                  </a:cubicBezTo>
                  <a:cubicBezTo>
                    <a:pt x="79283" y="28352"/>
                    <a:pt x="79015" y="25145"/>
                    <a:pt x="78361" y="2200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05" name="Google Shape;705;p38"/>
            <p:cNvGrpSpPr/>
            <p:nvPr/>
          </p:nvGrpSpPr>
          <p:grpSpPr>
            <a:xfrm>
              <a:off x="5352413" y="746792"/>
              <a:ext cx="784045" cy="1711611"/>
              <a:chOff x="5169382" y="2012030"/>
              <a:chExt cx="629806" cy="1374898"/>
            </a:xfrm>
          </p:grpSpPr>
          <p:sp>
            <p:nvSpPr>
              <p:cNvPr id="706" name="Google Shape;706;p38"/>
              <p:cNvSpPr/>
              <p:nvPr/>
            </p:nvSpPr>
            <p:spPr>
              <a:xfrm>
                <a:off x="5287696" y="2012030"/>
                <a:ext cx="302544" cy="495012"/>
              </a:xfrm>
              <a:custGeom>
                <a:avLst/>
                <a:gdLst/>
                <a:ahLst/>
                <a:cxnLst/>
                <a:rect l="l" t="t" r="r" b="b"/>
                <a:pathLst>
                  <a:path w="5398" h="8832" extrusionOk="0">
                    <a:moveTo>
                      <a:pt x="0" y="0"/>
                    </a:moveTo>
                    <a:cubicBezTo>
                      <a:pt x="1176" y="3020"/>
                      <a:pt x="949" y="5946"/>
                      <a:pt x="0" y="8832"/>
                    </a:cubicBezTo>
                    <a:cubicBezTo>
                      <a:pt x="1042" y="7629"/>
                      <a:pt x="2138" y="6494"/>
                      <a:pt x="3314" y="5438"/>
                    </a:cubicBezTo>
                    <a:cubicBezTo>
                      <a:pt x="2980" y="4570"/>
                      <a:pt x="2579" y="3728"/>
                      <a:pt x="2405" y="2793"/>
                    </a:cubicBezTo>
                    <a:lnTo>
                      <a:pt x="2459" y="2793"/>
                    </a:lnTo>
                    <a:cubicBezTo>
                      <a:pt x="2619" y="3701"/>
                      <a:pt x="3033" y="4543"/>
                      <a:pt x="3354" y="5398"/>
                    </a:cubicBezTo>
                    <a:cubicBezTo>
                      <a:pt x="4008" y="4810"/>
                      <a:pt x="4690" y="4249"/>
                      <a:pt x="5398" y="3701"/>
                    </a:cubicBezTo>
                    <a:cubicBezTo>
                      <a:pt x="3942" y="2018"/>
                      <a:pt x="2218" y="481"/>
                      <a:pt x="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" name="Google Shape;707;p38"/>
              <p:cNvSpPr/>
              <p:nvPr/>
            </p:nvSpPr>
            <p:spPr>
              <a:xfrm>
                <a:off x="5169382" y="2219458"/>
                <a:ext cx="629806" cy="1167469"/>
              </a:xfrm>
              <a:custGeom>
                <a:avLst/>
                <a:gdLst/>
                <a:ahLst/>
                <a:cxnLst/>
                <a:rect l="l" t="t" r="r" b="b"/>
                <a:pathLst>
                  <a:path w="11237" h="20830" extrusionOk="0">
                    <a:moveTo>
                      <a:pt x="5425" y="1737"/>
                    </a:moveTo>
                    <a:cubicBezTo>
                      <a:pt x="4249" y="2793"/>
                      <a:pt x="3153" y="3928"/>
                      <a:pt x="2111" y="5131"/>
                    </a:cubicBezTo>
                    <a:cubicBezTo>
                      <a:pt x="1884" y="5839"/>
                      <a:pt x="1617" y="6547"/>
                      <a:pt x="1310" y="7242"/>
                    </a:cubicBezTo>
                    <a:cubicBezTo>
                      <a:pt x="708" y="8618"/>
                      <a:pt x="267" y="9954"/>
                      <a:pt x="0" y="11317"/>
                    </a:cubicBezTo>
                    <a:cubicBezTo>
                      <a:pt x="281" y="11865"/>
                      <a:pt x="521" y="12453"/>
                      <a:pt x="722" y="13054"/>
                    </a:cubicBezTo>
                    <a:lnTo>
                      <a:pt x="4837" y="13762"/>
                    </a:lnTo>
                    <a:cubicBezTo>
                      <a:pt x="5037" y="11972"/>
                      <a:pt x="5572" y="10261"/>
                      <a:pt x="5839" y="8458"/>
                    </a:cubicBezTo>
                    <a:cubicBezTo>
                      <a:pt x="5959" y="7709"/>
                      <a:pt x="5999" y="6921"/>
                      <a:pt x="5999" y="6120"/>
                    </a:cubicBezTo>
                    <a:cubicBezTo>
                      <a:pt x="5999" y="5211"/>
                      <a:pt x="5946" y="4302"/>
                      <a:pt x="5866" y="3447"/>
                    </a:cubicBezTo>
                    <a:cubicBezTo>
                      <a:pt x="5799" y="2846"/>
                      <a:pt x="5625" y="2298"/>
                      <a:pt x="5425" y="1737"/>
                    </a:cubicBezTo>
                    <a:close/>
                    <a:moveTo>
                      <a:pt x="7509" y="0"/>
                    </a:moveTo>
                    <a:cubicBezTo>
                      <a:pt x="6801" y="548"/>
                      <a:pt x="6119" y="1109"/>
                      <a:pt x="5465" y="1697"/>
                    </a:cubicBezTo>
                    <a:cubicBezTo>
                      <a:pt x="5679" y="2258"/>
                      <a:pt x="5852" y="2833"/>
                      <a:pt x="5919" y="3447"/>
                    </a:cubicBezTo>
                    <a:cubicBezTo>
                      <a:pt x="5999" y="4302"/>
                      <a:pt x="6053" y="5211"/>
                      <a:pt x="6053" y="6120"/>
                    </a:cubicBezTo>
                    <a:cubicBezTo>
                      <a:pt x="6053" y="6921"/>
                      <a:pt x="6013" y="7709"/>
                      <a:pt x="5892" y="8458"/>
                    </a:cubicBezTo>
                    <a:cubicBezTo>
                      <a:pt x="5625" y="10275"/>
                      <a:pt x="5091" y="11985"/>
                      <a:pt x="4890" y="13775"/>
                    </a:cubicBezTo>
                    <a:lnTo>
                      <a:pt x="4904" y="13775"/>
                    </a:lnTo>
                    <a:lnTo>
                      <a:pt x="4890" y="13829"/>
                    </a:lnTo>
                    <a:cubicBezTo>
                      <a:pt x="4850" y="14083"/>
                      <a:pt x="4837" y="14350"/>
                      <a:pt x="4823" y="14617"/>
                    </a:cubicBezTo>
                    <a:cubicBezTo>
                      <a:pt x="4810" y="14938"/>
                      <a:pt x="4797" y="15258"/>
                      <a:pt x="4797" y="15579"/>
                    </a:cubicBezTo>
                    <a:cubicBezTo>
                      <a:pt x="4797" y="15766"/>
                      <a:pt x="4797" y="15940"/>
                      <a:pt x="4810" y="16127"/>
                    </a:cubicBezTo>
                    <a:lnTo>
                      <a:pt x="7389" y="15338"/>
                    </a:lnTo>
                    <a:lnTo>
                      <a:pt x="8885" y="15726"/>
                    </a:lnTo>
                    <a:lnTo>
                      <a:pt x="10328" y="15258"/>
                    </a:lnTo>
                    <a:cubicBezTo>
                      <a:pt x="10716" y="13842"/>
                      <a:pt x="11063" y="12399"/>
                      <a:pt x="11116" y="10916"/>
                    </a:cubicBezTo>
                    <a:cubicBezTo>
                      <a:pt x="11237" y="7696"/>
                      <a:pt x="10956" y="4423"/>
                      <a:pt x="8979" y="1844"/>
                    </a:cubicBezTo>
                    <a:cubicBezTo>
                      <a:pt x="8511" y="1230"/>
                      <a:pt x="8030" y="615"/>
                      <a:pt x="7509" y="0"/>
                    </a:cubicBezTo>
                    <a:close/>
                    <a:moveTo>
                      <a:pt x="4810" y="14029"/>
                    </a:moveTo>
                    <a:lnTo>
                      <a:pt x="3928" y="16394"/>
                    </a:lnTo>
                    <a:lnTo>
                      <a:pt x="4757" y="16140"/>
                    </a:lnTo>
                    <a:cubicBezTo>
                      <a:pt x="4743" y="15953"/>
                      <a:pt x="4743" y="15766"/>
                      <a:pt x="4743" y="15579"/>
                    </a:cubicBezTo>
                    <a:cubicBezTo>
                      <a:pt x="4743" y="15258"/>
                      <a:pt x="4757" y="14938"/>
                      <a:pt x="4770" y="14617"/>
                    </a:cubicBezTo>
                    <a:cubicBezTo>
                      <a:pt x="4770" y="14417"/>
                      <a:pt x="4797" y="14216"/>
                      <a:pt x="4810" y="14029"/>
                    </a:cubicBezTo>
                    <a:close/>
                    <a:moveTo>
                      <a:pt x="8311" y="20589"/>
                    </a:moveTo>
                    <a:lnTo>
                      <a:pt x="9086" y="20830"/>
                    </a:lnTo>
                    <a:cubicBezTo>
                      <a:pt x="9086" y="20830"/>
                      <a:pt x="9086" y="20830"/>
                      <a:pt x="9086" y="20816"/>
                    </a:cubicBezTo>
                    <a:lnTo>
                      <a:pt x="8311" y="20589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08" name="Google Shape;708;p38"/>
            <p:cNvGrpSpPr/>
            <p:nvPr/>
          </p:nvGrpSpPr>
          <p:grpSpPr>
            <a:xfrm>
              <a:off x="4792141" y="1448773"/>
              <a:ext cx="560349" cy="1288365"/>
              <a:chOff x="4719328" y="2575915"/>
              <a:chExt cx="450116" cy="1034914"/>
            </a:xfrm>
          </p:grpSpPr>
          <p:sp>
            <p:nvSpPr>
              <p:cNvPr id="709" name="Google Shape;709;p38"/>
              <p:cNvSpPr/>
              <p:nvPr/>
            </p:nvSpPr>
            <p:spPr>
              <a:xfrm>
                <a:off x="4719328" y="2575915"/>
                <a:ext cx="381235" cy="656765"/>
              </a:xfrm>
              <a:custGeom>
                <a:avLst/>
                <a:gdLst/>
                <a:ahLst/>
                <a:cxnLst/>
                <a:rect l="l" t="t" r="r" b="b"/>
                <a:pathLst>
                  <a:path w="6802" h="11718" extrusionOk="0">
                    <a:moveTo>
                      <a:pt x="468" y="0"/>
                    </a:moveTo>
                    <a:cubicBezTo>
                      <a:pt x="308" y="0"/>
                      <a:pt x="161" y="0"/>
                      <a:pt x="0" y="13"/>
                    </a:cubicBezTo>
                    <a:cubicBezTo>
                      <a:pt x="1777" y="2205"/>
                      <a:pt x="2071" y="4770"/>
                      <a:pt x="1791" y="7469"/>
                    </a:cubicBezTo>
                    <a:cubicBezTo>
                      <a:pt x="1751" y="7923"/>
                      <a:pt x="1724" y="8364"/>
                      <a:pt x="1711" y="8805"/>
                    </a:cubicBezTo>
                    <a:cubicBezTo>
                      <a:pt x="1751" y="8591"/>
                      <a:pt x="1831" y="8444"/>
                      <a:pt x="1951" y="8350"/>
                    </a:cubicBezTo>
                    <a:cubicBezTo>
                      <a:pt x="2111" y="8257"/>
                      <a:pt x="2258" y="8204"/>
                      <a:pt x="2432" y="8204"/>
                    </a:cubicBezTo>
                    <a:cubicBezTo>
                      <a:pt x="2766" y="8204"/>
                      <a:pt x="3140" y="8417"/>
                      <a:pt x="3501" y="8738"/>
                    </a:cubicBezTo>
                    <a:cubicBezTo>
                      <a:pt x="3661" y="8431"/>
                      <a:pt x="3822" y="8137"/>
                      <a:pt x="3982" y="7843"/>
                    </a:cubicBezTo>
                    <a:cubicBezTo>
                      <a:pt x="4303" y="7255"/>
                      <a:pt x="4623" y="6667"/>
                      <a:pt x="4971" y="6079"/>
                    </a:cubicBezTo>
                    <a:cubicBezTo>
                      <a:pt x="4637" y="4329"/>
                      <a:pt x="4129" y="2539"/>
                      <a:pt x="2833" y="1643"/>
                    </a:cubicBezTo>
                    <a:lnTo>
                      <a:pt x="2873" y="1590"/>
                    </a:lnTo>
                    <a:cubicBezTo>
                      <a:pt x="4169" y="2498"/>
                      <a:pt x="4677" y="4275"/>
                      <a:pt x="5011" y="6012"/>
                    </a:cubicBezTo>
                    <a:cubicBezTo>
                      <a:pt x="5572" y="5037"/>
                      <a:pt x="6173" y="4088"/>
                      <a:pt x="6801" y="3167"/>
                    </a:cubicBezTo>
                    <a:cubicBezTo>
                      <a:pt x="6480" y="2819"/>
                      <a:pt x="6133" y="2512"/>
                      <a:pt x="5746" y="2245"/>
                    </a:cubicBezTo>
                    <a:cubicBezTo>
                      <a:pt x="4209" y="1176"/>
                      <a:pt x="2432" y="0"/>
                      <a:pt x="468" y="0"/>
                    </a:cubicBezTo>
                    <a:close/>
                    <a:moveTo>
                      <a:pt x="1711" y="9406"/>
                    </a:moveTo>
                    <a:lnTo>
                      <a:pt x="1711" y="9406"/>
                    </a:lnTo>
                    <a:cubicBezTo>
                      <a:pt x="1737" y="10194"/>
                      <a:pt x="1831" y="10956"/>
                      <a:pt x="2018" y="11717"/>
                    </a:cubicBezTo>
                    <a:cubicBezTo>
                      <a:pt x="2085" y="11570"/>
                      <a:pt x="2152" y="11410"/>
                      <a:pt x="2232" y="11263"/>
                    </a:cubicBezTo>
                    <a:cubicBezTo>
                      <a:pt x="1964" y="10568"/>
                      <a:pt x="1777" y="9914"/>
                      <a:pt x="1711" y="9406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" name="Google Shape;710;p38"/>
              <p:cNvSpPr/>
              <p:nvPr/>
            </p:nvSpPr>
            <p:spPr>
              <a:xfrm>
                <a:off x="4832374" y="2753359"/>
                <a:ext cx="337070" cy="857471"/>
              </a:xfrm>
              <a:custGeom>
                <a:avLst/>
                <a:gdLst/>
                <a:ahLst/>
                <a:cxnLst/>
                <a:rect l="l" t="t" r="r" b="b"/>
                <a:pathLst>
                  <a:path w="6014" h="15299" extrusionOk="0">
                    <a:moveTo>
                      <a:pt x="4784" y="1"/>
                    </a:moveTo>
                    <a:cubicBezTo>
                      <a:pt x="4156" y="922"/>
                      <a:pt x="3555" y="1871"/>
                      <a:pt x="2994" y="2846"/>
                    </a:cubicBezTo>
                    <a:cubicBezTo>
                      <a:pt x="3194" y="3848"/>
                      <a:pt x="3328" y="4850"/>
                      <a:pt x="3528" y="5652"/>
                    </a:cubicBezTo>
                    <a:cubicBezTo>
                      <a:pt x="3648" y="6146"/>
                      <a:pt x="3795" y="6627"/>
                      <a:pt x="3956" y="7082"/>
                    </a:cubicBezTo>
                    <a:lnTo>
                      <a:pt x="4584" y="5238"/>
                    </a:lnTo>
                    <a:cubicBezTo>
                      <a:pt x="4584" y="4316"/>
                      <a:pt x="4637" y="3314"/>
                      <a:pt x="5091" y="2539"/>
                    </a:cubicBezTo>
                    <a:lnTo>
                      <a:pt x="5131" y="2566"/>
                    </a:lnTo>
                    <a:cubicBezTo>
                      <a:pt x="4717" y="3287"/>
                      <a:pt x="4650" y="4209"/>
                      <a:pt x="4637" y="5078"/>
                    </a:cubicBezTo>
                    <a:lnTo>
                      <a:pt x="5238" y="3274"/>
                    </a:lnTo>
                    <a:lnTo>
                      <a:pt x="5786" y="3367"/>
                    </a:lnTo>
                    <a:cubicBezTo>
                      <a:pt x="5840" y="2833"/>
                      <a:pt x="5906" y="2312"/>
                      <a:pt x="6013" y="1791"/>
                    </a:cubicBezTo>
                    <a:cubicBezTo>
                      <a:pt x="5679" y="1136"/>
                      <a:pt x="5278" y="535"/>
                      <a:pt x="4784" y="1"/>
                    </a:cubicBezTo>
                    <a:close/>
                    <a:moveTo>
                      <a:pt x="2954" y="2913"/>
                    </a:moveTo>
                    <a:cubicBezTo>
                      <a:pt x="2606" y="3501"/>
                      <a:pt x="2286" y="4089"/>
                      <a:pt x="1965" y="4677"/>
                    </a:cubicBezTo>
                    <a:cubicBezTo>
                      <a:pt x="1805" y="4971"/>
                      <a:pt x="1644" y="5265"/>
                      <a:pt x="1484" y="5572"/>
                    </a:cubicBezTo>
                    <a:cubicBezTo>
                      <a:pt x="2232" y="6253"/>
                      <a:pt x="2967" y="7456"/>
                      <a:pt x="3501" y="8458"/>
                    </a:cubicBezTo>
                    <a:lnTo>
                      <a:pt x="3929" y="7162"/>
                    </a:lnTo>
                    <a:cubicBezTo>
                      <a:pt x="3755" y="6681"/>
                      <a:pt x="3608" y="6187"/>
                      <a:pt x="3475" y="5665"/>
                    </a:cubicBezTo>
                    <a:cubicBezTo>
                      <a:pt x="3274" y="4877"/>
                      <a:pt x="3141" y="3902"/>
                      <a:pt x="2954" y="2913"/>
                    </a:cubicBezTo>
                    <a:close/>
                    <a:moveTo>
                      <a:pt x="215" y="8097"/>
                    </a:moveTo>
                    <a:cubicBezTo>
                      <a:pt x="135" y="8244"/>
                      <a:pt x="68" y="8404"/>
                      <a:pt x="1" y="8551"/>
                    </a:cubicBezTo>
                    <a:cubicBezTo>
                      <a:pt x="201" y="9447"/>
                      <a:pt x="535" y="10328"/>
                      <a:pt x="1003" y="11224"/>
                    </a:cubicBezTo>
                    <a:cubicBezTo>
                      <a:pt x="1858" y="12880"/>
                      <a:pt x="3555" y="14390"/>
                      <a:pt x="5265" y="15299"/>
                    </a:cubicBezTo>
                    <a:lnTo>
                      <a:pt x="5265" y="12426"/>
                    </a:lnTo>
                    <a:lnTo>
                      <a:pt x="3314" y="13709"/>
                    </a:lnTo>
                    <a:cubicBezTo>
                      <a:pt x="2767" y="13308"/>
                      <a:pt x="1083" y="10422"/>
                      <a:pt x="215" y="809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11" name="Google Shape;711;p38"/>
            <p:cNvSpPr/>
            <p:nvPr/>
          </p:nvSpPr>
          <p:spPr>
            <a:xfrm>
              <a:off x="5336575" y="1794565"/>
              <a:ext cx="66215" cy="121266"/>
            </a:xfrm>
            <a:custGeom>
              <a:avLst/>
              <a:gdLst/>
              <a:ahLst/>
              <a:cxnLst/>
              <a:rect l="l" t="t" r="r" b="b"/>
              <a:pathLst>
                <a:path w="949" h="1738" extrusionOk="0">
                  <a:moveTo>
                    <a:pt x="227" y="1"/>
                  </a:moveTo>
                  <a:cubicBezTo>
                    <a:pt x="120" y="522"/>
                    <a:pt x="54" y="1043"/>
                    <a:pt x="0" y="1577"/>
                  </a:cubicBezTo>
                  <a:lnTo>
                    <a:pt x="949" y="1738"/>
                  </a:lnTo>
                  <a:cubicBezTo>
                    <a:pt x="748" y="1137"/>
                    <a:pt x="508" y="549"/>
                    <a:pt x="227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38"/>
            <p:cNvSpPr/>
            <p:nvPr/>
          </p:nvSpPr>
          <p:spPr>
            <a:xfrm>
              <a:off x="4989737" y="1559641"/>
              <a:ext cx="435457" cy="1001320"/>
            </a:xfrm>
            <a:custGeom>
              <a:avLst/>
              <a:gdLst/>
              <a:ahLst/>
              <a:cxnLst/>
              <a:rect l="l" t="t" r="r" b="b"/>
              <a:pathLst>
                <a:path w="6241" h="14351" extrusionOk="0">
                  <a:moveTo>
                    <a:pt x="6067" y="14310"/>
                  </a:moveTo>
                  <a:lnTo>
                    <a:pt x="6067" y="14310"/>
                  </a:lnTo>
                  <a:lnTo>
                    <a:pt x="6067" y="14310"/>
                  </a:lnTo>
                  <a:close/>
                  <a:moveTo>
                    <a:pt x="41" y="1"/>
                  </a:moveTo>
                  <a:lnTo>
                    <a:pt x="1" y="54"/>
                  </a:lnTo>
                  <a:cubicBezTo>
                    <a:pt x="2032" y="1457"/>
                    <a:pt x="2112" y="5065"/>
                    <a:pt x="2660" y="7242"/>
                  </a:cubicBezTo>
                  <a:cubicBezTo>
                    <a:pt x="3341" y="9952"/>
                    <a:pt x="4635" y="12009"/>
                    <a:pt x="6183" y="14291"/>
                  </a:cubicBezTo>
                  <a:lnTo>
                    <a:pt x="6183" y="14291"/>
                  </a:lnTo>
                  <a:lnTo>
                    <a:pt x="6183" y="14292"/>
                  </a:lnTo>
                  <a:lnTo>
                    <a:pt x="6183" y="14292"/>
                  </a:lnTo>
                  <a:cubicBezTo>
                    <a:pt x="6171" y="14279"/>
                    <a:pt x="6134" y="14244"/>
                    <a:pt x="6080" y="14244"/>
                  </a:cubicBezTo>
                  <a:lnTo>
                    <a:pt x="6053" y="14257"/>
                  </a:lnTo>
                  <a:lnTo>
                    <a:pt x="6067" y="14310"/>
                  </a:lnTo>
                  <a:lnTo>
                    <a:pt x="6080" y="14297"/>
                  </a:lnTo>
                  <a:lnTo>
                    <a:pt x="6134" y="14324"/>
                  </a:lnTo>
                  <a:lnTo>
                    <a:pt x="6160" y="14337"/>
                  </a:lnTo>
                  <a:lnTo>
                    <a:pt x="6187" y="14350"/>
                  </a:lnTo>
                  <a:lnTo>
                    <a:pt x="6227" y="14337"/>
                  </a:lnTo>
                  <a:lnTo>
                    <a:pt x="6240" y="14297"/>
                  </a:lnTo>
                  <a:lnTo>
                    <a:pt x="6240" y="14284"/>
                  </a:lnTo>
                  <a:lnTo>
                    <a:pt x="6240" y="14270"/>
                  </a:lnTo>
                  <a:cubicBezTo>
                    <a:pt x="4691" y="11972"/>
                    <a:pt x="3395" y="9941"/>
                    <a:pt x="2713" y="7229"/>
                  </a:cubicBezTo>
                  <a:cubicBezTo>
                    <a:pt x="2165" y="5065"/>
                    <a:pt x="2099" y="1444"/>
                    <a:pt x="41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13" name="Google Shape;713;p38"/>
            <p:cNvGrpSpPr/>
            <p:nvPr/>
          </p:nvGrpSpPr>
          <p:grpSpPr>
            <a:xfrm>
              <a:off x="5498726" y="941597"/>
              <a:ext cx="541717" cy="1436637"/>
              <a:chOff x="5286912" y="2168512"/>
              <a:chExt cx="435149" cy="1154018"/>
            </a:xfrm>
          </p:grpSpPr>
          <p:sp>
            <p:nvSpPr>
              <p:cNvPr id="714" name="Google Shape;714;p38"/>
              <p:cNvSpPr/>
              <p:nvPr/>
            </p:nvSpPr>
            <p:spPr>
              <a:xfrm>
                <a:off x="5422488" y="2168512"/>
                <a:ext cx="86145" cy="1154018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20590" extrusionOk="0">
                    <a:moveTo>
                      <a:pt x="0" y="1"/>
                    </a:moveTo>
                    <a:cubicBezTo>
                      <a:pt x="281" y="1524"/>
                      <a:pt x="1203" y="2820"/>
                      <a:pt x="1350" y="4356"/>
                    </a:cubicBezTo>
                    <a:cubicBezTo>
                      <a:pt x="1430" y="5211"/>
                      <a:pt x="1483" y="6120"/>
                      <a:pt x="1483" y="7029"/>
                    </a:cubicBezTo>
                    <a:cubicBezTo>
                      <a:pt x="1483" y="7830"/>
                      <a:pt x="1443" y="8618"/>
                      <a:pt x="1323" y="9367"/>
                    </a:cubicBezTo>
                    <a:cubicBezTo>
                      <a:pt x="1016" y="11451"/>
                      <a:pt x="348" y="13415"/>
                      <a:pt x="254" y="15526"/>
                    </a:cubicBezTo>
                    <a:cubicBezTo>
                      <a:pt x="241" y="15847"/>
                      <a:pt x="227" y="16167"/>
                      <a:pt x="227" y="16488"/>
                    </a:cubicBezTo>
                    <a:cubicBezTo>
                      <a:pt x="227" y="17236"/>
                      <a:pt x="281" y="17984"/>
                      <a:pt x="428" y="18692"/>
                    </a:cubicBezTo>
                    <a:cubicBezTo>
                      <a:pt x="508" y="19093"/>
                      <a:pt x="588" y="19494"/>
                      <a:pt x="695" y="19895"/>
                    </a:cubicBezTo>
                    <a:cubicBezTo>
                      <a:pt x="735" y="20029"/>
                      <a:pt x="762" y="20189"/>
                      <a:pt x="802" y="20322"/>
                    </a:cubicBezTo>
                    <a:cubicBezTo>
                      <a:pt x="815" y="20403"/>
                      <a:pt x="829" y="20456"/>
                      <a:pt x="855" y="20510"/>
                    </a:cubicBezTo>
                    <a:cubicBezTo>
                      <a:pt x="855" y="20523"/>
                      <a:pt x="869" y="20550"/>
                      <a:pt x="882" y="20563"/>
                    </a:cubicBezTo>
                    <a:cubicBezTo>
                      <a:pt x="895" y="20576"/>
                      <a:pt x="909" y="20590"/>
                      <a:pt x="922" y="20590"/>
                    </a:cubicBezTo>
                    <a:cubicBezTo>
                      <a:pt x="949" y="20590"/>
                      <a:pt x="962" y="20576"/>
                      <a:pt x="976" y="20550"/>
                    </a:cubicBezTo>
                    <a:lnTo>
                      <a:pt x="935" y="20523"/>
                    </a:lnTo>
                    <a:lnTo>
                      <a:pt x="926" y="20532"/>
                    </a:lnTo>
                    <a:lnTo>
                      <a:pt x="926" y="20532"/>
                    </a:lnTo>
                    <a:cubicBezTo>
                      <a:pt x="916" y="20523"/>
                      <a:pt x="906" y="20497"/>
                      <a:pt x="895" y="20456"/>
                    </a:cubicBezTo>
                    <a:cubicBezTo>
                      <a:pt x="842" y="20322"/>
                      <a:pt x="802" y="20069"/>
                      <a:pt x="748" y="19882"/>
                    </a:cubicBezTo>
                    <a:cubicBezTo>
                      <a:pt x="641" y="19481"/>
                      <a:pt x="561" y="19080"/>
                      <a:pt x="481" y="18679"/>
                    </a:cubicBezTo>
                    <a:cubicBezTo>
                      <a:pt x="334" y="17984"/>
                      <a:pt x="281" y="17236"/>
                      <a:pt x="281" y="16488"/>
                    </a:cubicBezTo>
                    <a:cubicBezTo>
                      <a:pt x="281" y="16167"/>
                      <a:pt x="294" y="15847"/>
                      <a:pt x="307" y="15526"/>
                    </a:cubicBezTo>
                    <a:cubicBezTo>
                      <a:pt x="401" y="13428"/>
                      <a:pt x="1069" y="11464"/>
                      <a:pt x="1376" y="9367"/>
                    </a:cubicBezTo>
                    <a:cubicBezTo>
                      <a:pt x="1497" y="8618"/>
                      <a:pt x="1537" y="7830"/>
                      <a:pt x="1537" y="7029"/>
                    </a:cubicBezTo>
                    <a:cubicBezTo>
                      <a:pt x="1537" y="6120"/>
                      <a:pt x="1483" y="5211"/>
                      <a:pt x="1403" y="4356"/>
                    </a:cubicBezTo>
                    <a:cubicBezTo>
                      <a:pt x="1243" y="2793"/>
                      <a:pt x="321" y="1497"/>
                      <a:pt x="5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" name="Google Shape;715;p38"/>
              <p:cNvSpPr/>
              <p:nvPr/>
            </p:nvSpPr>
            <p:spPr>
              <a:xfrm>
                <a:off x="5519057" y="2703926"/>
                <a:ext cx="203004" cy="286851"/>
              </a:xfrm>
              <a:custGeom>
                <a:avLst/>
                <a:gdLst/>
                <a:ahLst/>
                <a:cxnLst/>
                <a:rect l="l" t="t" r="r" b="b"/>
                <a:pathLst>
                  <a:path w="3622" h="5118" extrusionOk="0">
                    <a:moveTo>
                      <a:pt x="3568" y="1"/>
                    </a:moveTo>
                    <a:cubicBezTo>
                      <a:pt x="3394" y="936"/>
                      <a:pt x="2513" y="1657"/>
                      <a:pt x="1671" y="2366"/>
                    </a:cubicBezTo>
                    <a:cubicBezTo>
                      <a:pt x="816" y="3087"/>
                      <a:pt x="1" y="3795"/>
                      <a:pt x="1" y="4757"/>
                    </a:cubicBezTo>
                    <a:cubicBezTo>
                      <a:pt x="1" y="4877"/>
                      <a:pt x="14" y="4998"/>
                      <a:pt x="41" y="5118"/>
                    </a:cubicBezTo>
                    <a:lnTo>
                      <a:pt x="94" y="5105"/>
                    </a:lnTo>
                    <a:cubicBezTo>
                      <a:pt x="68" y="4984"/>
                      <a:pt x="54" y="4877"/>
                      <a:pt x="54" y="4757"/>
                    </a:cubicBezTo>
                    <a:cubicBezTo>
                      <a:pt x="54" y="3835"/>
                      <a:pt x="856" y="3127"/>
                      <a:pt x="1698" y="2406"/>
                    </a:cubicBezTo>
                    <a:cubicBezTo>
                      <a:pt x="2553" y="1698"/>
                      <a:pt x="3448" y="976"/>
                      <a:pt x="362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" name="Google Shape;716;p38"/>
              <p:cNvSpPr/>
              <p:nvPr/>
            </p:nvSpPr>
            <p:spPr>
              <a:xfrm>
                <a:off x="5563221" y="2450090"/>
                <a:ext cx="88443" cy="263647"/>
              </a:xfrm>
              <a:custGeom>
                <a:avLst/>
                <a:gdLst/>
                <a:ahLst/>
                <a:cxnLst/>
                <a:rect l="l" t="t" r="r" b="b"/>
                <a:pathLst>
                  <a:path w="1578" h="4704" extrusionOk="0">
                    <a:moveTo>
                      <a:pt x="1511" y="0"/>
                    </a:moveTo>
                    <a:cubicBezTo>
                      <a:pt x="1404" y="856"/>
                      <a:pt x="1484" y="1550"/>
                      <a:pt x="1016" y="2298"/>
                    </a:cubicBezTo>
                    <a:cubicBezTo>
                      <a:pt x="589" y="3007"/>
                      <a:pt x="1" y="3608"/>
                      <a:pt x="1" y="4476"/>
                    </a:cubicBezTo>
                    <a:cubicBezTo>
                      <a:pt x="1" y="4556"/>
                      <a:pt x="1" y="4623"/>
                      <a:pt x="14" y="4703"/>
                    </a:cubicBezTo>
                    <a:lnTo>
                      <a:pt x="68" y="4690"/>
                    </a:lnTo>
                    <a:cubicBezTo>
                      <a:pt x="54" y="4623"/>
                      <a:pt x="54" y="4556"/>
                      <a:pt x="54" y="4476"/>
                    </a:cubicBezTo>
                    <a:cubicBezTo>
                      <a:pt x="54" y="3635"/>
                      <a:pt x="629" y="3033"/>
                      <a:pt x="1070" y="2325"/>
                    </a:cubicBezTo>
                    <a:cubicBezTo>
                      <a:pt x="1537" y="1564"/>
                      <a:pt x="1457" y="856"/>
                      <a:pt x="1578" y="14"/>
                    </a:cubicBezTo>
                    <a:lnTo>
                      <a:pt x="1511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" name="Google Shape;717;p38"/>
              <p:cNvSpPr/>
              <p:nvPr/>
            </p:nvSpPr>
            <p:spPr>
              <a:xfrm>
                <a:off x="5286912" y="2703926"/>
                <a:ext cx="58514" cy="221724"/>
              </a:xfrm>
              <a:custGeom>
                <a:avLst/>
                <a:gdLst/>
                <a:ahLst/>
                <a:cxnLst/>
                <a:rect l="l" t="t" r="r" b="b"/>
                <a:pathLst>
                  <a:path w="1044" h="3956" extrusionOk="0">
                    <a:moveTo>
                      <a:pt x="81" y="1"/>
                    </a:moveTo>
                    <a:cubicBezTo>
                      <a:pt x="28" y="308"/>
                      <a:pt x="1" y="602"/>
                      <a:pt x="1" y="896"/>
                    </a:cubicBezTo>
                    <a:cubicBezTo>
                      <a:pt x="1" y="1991"/>
                      <a:pt x="362" y="2927"/>
                      <a:pt x="1003" y="3955"/>
                    </a:cubicBezTo>
                    <a:lnTo>
                      <a:pt x="1043" y="3929"/>
                    </a:lnTo>
                    <a:cubicBezTo>
                      <a:pt x="415" y="2913"/>
                      <a:pt x="54" y="1978"/>
                      <a:pt x="54" y="896"/>
                    </a:cubicBezTo>
                    <a:cubicBezTo>
                      <a:pt x="54" y="602"/>
                      <a:pt x="81" y="321"/>
                      <a:pt x="13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" name="Google Shape;718;p38"/>
              <p:cNvSpPr/>
              <p:nvPr/>
            </p:nvSpPr>
            <p:spPr>
              <a:xfrm>
                <a:off x="5370813" y="2544417"/>
                <a:ext cx="27015" cy="188039"/>
              </a:xfrm>
              <a:custGeom>
                <a:avLst/>
                <a:gdLst/>
                <a:ahLst/>
                <a:cxnLst/>
                <a:rect l="l" t="t" r="r" b="b"/>
                <a:pathLst>
                  <a:path w="482" h="3355" extrusionOk="0">
                    <a:moveTo>
                      <a:pt x="0" y="1"/>
                    </a:moveTo>
                    <a:cubicBezTo>
                      <a:pt x="0" y="1177"/>
                      <a:pt x="401" y="2259"/>
                      <a:pt x="428" y="3354"/>
                    </a:cubicBezTo>
                    <a:lnTo>
                      <a:pt x="481" y="3354"/>
                    </a:lnTo>
                    <a:cubicBezTo>
                      <a:pt x="455" y="2245"/>
                      <a:pt x="54" y="1163"/>
                      <a:pt x="5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19" name="Google Shape;719;p38"/>
            <p:cNvSpPr/>
            <p:nvPr/>
          </p:nvSpPr>
          <p:spPr>
            <a:xfrm>
              <a:off x="5024274" y="1994115"/>
              <a:ext cx="90496" cy="153851"/>
            </a:xfrm>
            <a:custGeom>
              <a:avLst/>
              <a:gdLst/>
              <a:ahLst/>
              <a:cxnLst/>
              <a:rect l="l" t="t" r="r" b="b"/>
              <a:pathLst>
                <a:path w="1297" h="2205" extrusionOk="0">
                  <a:moveTo>
                    <a:pt x="54" y="0"/>
                  </a:moveTo>
                  <a:lnTo>
                    <a:pt x="0" y="13"/>
                  </a:lnTo>
                  <a:cubicBezTo>
                    <a:pt x="161" y="775"/>
                    <a:pt x="602" y="1764"/>
                    <a:pt x="1270" y="2205"/>
                  </a:cubicBezTo>
                  <a:lnTo>
                    <a:pt x="1296" y="2165"/>
                  </a:lnTo>
                  <a:cubicBezTo>
                    <a:pt x="642" y="1737"/>
                    <a:pt x="214" y="762"/>
                    <a:pt x="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38"/>
            <p:cNvSpPr/>
            <p:nvPr/>
          </p:nvSpPr>
          <p:spPr>
            <a:xfrm>
              <a:off x="5059648" y="2262529"/>
              <a:ext cx="195854" cy="189365"/>
            </a:xfrm>
            <a:custGeom>
              <a:avLst/>
              <a:gdLst/>
              <a:ahLst/>
              <a:cxnLst/>
              <a:rect l="l" t="t" r="r" b="b"/>
              <a:pathLst>
                <a:path w="2807" h="2714" extrusionOk="0">
                  <a:moveTo>
                    <a:pt x="54" y="1"/>
                  </a:moveTo>
                  <a:lnTo>
                    <a:pt x="1" y="28"/>
                  </a:lnTo>
                  <a:cubicBezTo>
                    <a:pt x="415" y="1270"/>
                    <a:pt x="1818" y="2005"/>
                    <a:pt x="2780" y="2713"/>
                  </a:cubicBezTo>
                  <a:lnTo>
                    <a:pt x="2807" y="2673"/>
                  </a:lnTo>
                  <a:cubicBezTo>
                    <a:pt x="1845" y="1952"/>
                    <a:pt x="455" y="1217"/>
                    <a:pt x="5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38"/>
            <p:cNvSpPr/>
            <p:nvPr/>
          </p:nvSpPr>
          <p:spPr>
            <a:xfrm>
              <a:off x="5249848" y="1846825"/>
              <a:ext cx="41097" cy="223764"/>
            </a:xfrm>
            <a:custGeom>
              <a:avLst/>
              <a:gdLst/>
              <a:ahLst/>
              <a:cxnLst/>
              <a:rect l="l" t="t" r="r" b="b"/>
              <a:pathLst>
                <a:path w="589" h="3207" extrusionOk="0">
                  <a:moveTo>
                    <a:pt x="548" y="0"/>
                  </a:moveTo>
                  <a:cubicBezTo>
                    <a:pt x="1" y="922"/>
                    <a:pt x="41" y="2165"/>
                    <a:pt x="41" y="3207"/>
                  </a:cubicBezTo>
                  <a:lnTo>
                    <a:pt x="94" y="3207"/>
                  </a:lnTo>
                  <a:cubicBezTo>
                    <a:pt x="94" y="2165"/>
                    <a:pt x="67" y="935"/>
                    <a:pt x="588" y="27"/>
                  </a:cubicBezTo>
                  <a:lnTo>
                    <a:pt x="548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38"/>
            <p:cNvSpPr/>
            <p:nvPr/>
          </p:nvSpPr>
          <p:spPr>
            <a:xfrm>
              <a:off x="8993624" y="2506803"/>
              <a:ext cx="286211" cy="411175"/>
            </a:xfrm>
            <a:custGeom>
              <a:avLst/>
              <a:gdLst/>
              <a:ahLst/>
              <a:cxnLst/>
              <a:rect l="l" t="t" r="r" b="b"/>
              <a:pathLst>
                <a:path w="4102" h="5893" extrusionOk="0">
                  <a:moveTo>
                    <a:pt x="401" y="5091"/>
                  </a:moveTo>
                  <a:cubicBezTo>
                    <a:pt x="388" y="5238"/>
                    <a:pt x="361" y="5358"/>
                    <a:pt x="374" y="5478"/>
                  </a:cubicBezTo>
                  <a:lnTo>
                    <a:pt x="401" y="5091"/>
                  </a:lnTo>
                  <a:close/>
                  <a:moveTo>
                    <a:pt x="4102" y="0"/>
                  </a:moveTo>
                  <a:lnTo>
                    <a:pt x="54" y="1617"/>
                  </a:lnTo>
                  <a:cubicBezTo>
                    <a:pt x="14" y="1924"/>
                    <a:pt x="0" y="2245"/>
                    <a:pt x="27" y="2579"/>
                  </a:cubicBezTo>
                  <a:cubicBezTo>
                    <a:pt x="147" y="3621"/>
                    <a:pt x="722" y="4784"/>
                    <a:pt x="414" y="5625"/>
                  </a:cubicBezTo>
                  <a:cubicBezTo>
                    <a:pt x="388" y="5572"/>
                    <a:pt x="374" y="5532"/>
                    <a:pt x="374" y="5478"/>
                  </a:cubicBezTo>
                  <a:lnTo>
                    <a:pt x="348" y="5893"/>
                  </a:lnTo>
                  <a:cubicBezTo>
                    <a:pt x="1002" y="4770"/>
                    <a:pt x="1684" y="3114"/>
                    <a:pt x="2632" y="1871"/>
                  </a:cubicBezTo>
                  <a:cubicBezTo>
                    <a:pt x="3113" y="1243"/>
                    <a:pt x="3621" y="628"/>
                    <a:pt x="4102" y="0"/>
                  </a:cubicBezTo>
                  <a:close/>
                </a:path>
              </a:pathLst>
            </a:custGeom>
            <a:solidFill>
              <a:srgbClr val="D0D3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38"/>
            <p:cNvSpPr/>
            <p:nvPr/>
          </p:nvSpPr>
          <p:spPr>
            <a:xfrm>
              <a:off x="8588107" y="321668"/>
              <a:ext cx="1021764" cy="2133047"/>
            </a:xfrm>
            <a:custGeom>
              <a:avLst/>
              <a:gdLst/>
              <a:ahLst/>
              <a:cxnLst/>
              <a:rect l="l" t="t" r="r" b="b"/>
              <a:pathLst>
                <a:path w="14644" h="30571" extrusionOk="0">
                  <a:moveTo>
                    <a:pt x="4770" y="1"/>
                  </a:moveTo>
                  <a:cubicBezTo>
                    <a:pt x="3140" y="1644"/>
                    <a:pt x="2151" y="3929"/>
                    <a:pt x="1296" y="6013"/>
                  </a:cubicBezTo>
                  <a:cubicBezTo>
                    <a:pt x="0" y="9153"/>
                    <a:pt x="602" y="12533"/>
                    <a:pt x="1604" y="15753"/>
                  </a:cubicBezTo>
                  <a:cubicBezTo>
                    <a:pt x="2245" y="17771"/>
                    <a:pt x="3381" y="19574"/>
                    <a:pt x="4436" y="21365"/>
                  </a:cubicBezTo>
                  <a:lnTo>
                    <a:pt x="5866" y="21699"/>
                  </a:lnTo>
                  <a:lnTo>
                    <a:pt x="9620" y="20643"/>
                  </a:lnTo>
                  <a:cubicBezTo>
                    <a:pt x="9513" y="19681"/>
                    <a:pt x="9259" y="18706"/>
                    <a:pt x="8965" y="17771"/>
                  </a:cubicBezTo>
                  <a:cubicBezTo>
                    <a:pt x="8284" y="15686"/>
                    <a:pt x="7082" y="13869"/>
                    <a:pt x="6200" y="11852"/>
                  </a:cubicBezTo>
                  <a:cubicBezTo>
                    <a:pt x="5532" y="10302"/>
                    <a:pt x="5104" y="8458"/>
                    <a:pt x="4824" y="6802"/>
                  </a:cubicBezTo>
                  <a:cubicBezTo>
                    <a:pt x="4770" y="6481"/>
                    <a:pt x="4743" y="6174"/>
                    <a:pt x="4743" y="5866"/>
                  </a:cubicBezTo>
                  <a:cubicBezTo>
                    <a:pt x="4743" y="4757"/>
                    <a:pt x="5011" y="3662"/>
                    <a:pt x="5011" y="2566"/>
                  </a:cubicBezTo>
                  <a:cubicBezTo>
                    <a:pt x="5011" y="2392"/>
                    <a:pt x="4997" y="2205"/>
                    <a:pt x="4984" y="2032"/>
                  </a:cubicBezTo>
                  <a:lnTo>
                    <a:pt x="5037" y="2032"/>
                  </a:lnTo>
                  <a:cubicBezTo>
                    <a:pt x="5064" y="2205"/>
                    <a:pt x="5064" y="2379"/>
                    <a:pt x="5064" y="2566"/>
                  </a:cubicBezTo>
                  <a:cubicBezTo>
                    <a:pt x="5064" y="3675"/>
                    <a:pt x="4797" y="4757"/>
                    <a:pt x="4797" y="5866"/>
                  </a:cubicBezTo>
                  <a:cubicBezTo>
                    <a:pt x="4797" y="6174"/>
                    <a:pt x="4824" y="6481"/>
                    <a:pt x="4877" y="6788"/>
                  </a:cubicBezTo>
                  <a:cubicBezTo>
                    <a:pt x="5158" y="8445"/>
                    <a:pt x="5572" y="10289"/>
                    <a:pt x="6253" y="11825"/>
                  </a:cubicBezTo>
                  <a:cubicBezTo>
                    <a:pt x="7135" y="13843"/>
                    <a:pt x="8337" y="15660"/>
                    <a:pt x="9005" y="17744"/>
                  </a:cubicBezTo>
                  <a:cubicBezTo>
                    <a:pt x="9313" y="18679"/>
                    <a:pt x="9567" y="19668"/>
                    <a:pt x="9660" y="20630"/>
                  </a:cubicBezTo>
                  <a:lnTo>
                    <a:pt x="10502" y="20403"/>
                  </a:lnTo>
                  <a:lnTo>
                    <a:pt x="10502" y="30570"/>
                  </a:lnTo>
                  <a:cubicBezTo>
                    <a:pt x="10649" y="30370"/>
                    <a:pt x="10809" y="30169"/>
                    <a:pt x="10956" y="29969"/>
                  </a:cubicBezTo>
                  <a:cubicBezTo>
                    <a:pt x="10969" y="29809"/>
                    <a:pt x="10983" y="29648"/>
                    <a:pt x="11023" y="29488"/>
                  </a:cubicBezTo>
                  <a:cubicBezTo>
                    <a:pt x="11170" y="28726"/>
                    <a:pt x="11638" y="28205"/>
                    <a:pt x="12078" y="27591"/>
                  </a:cubicBezTo>
                  <a:cubicBezTo>
                    <a:pt x="14644" y="23997"/>
                    <a:pt x="12025" y="20403"/>
                    <a:pt x="12052" y="16515"/>
                  </a:cubicBezTo>
                  <a:cubicBezTo>
                    <a:pt x="12065" y="15139"/>
                    <a:pt x="12172" y="13749"/>
                    <a:pt x="12573" y="12466"/>
                  </a:cubicBezTo>
                  <a:cubicBezTo>
                    <a:pt x="11998" y="11411"/>
                    <a:pt x="11317" y="10382"/>
                    <a:pt x="10502" y="9380"/>
                  </a:cubicBezTo>
                  <a:cubicBezTo>
                    <a:pt x="8324" y="6668"/>
                    <a:pt x="6774" y="3742"/>
                    <a:pt x="6654" y="335"/>
                  </a:cubicBezTo>
                  <a:cubicBezTo>
                    <a:pt x="6039" y="175"/>
                    <a:pt x="5411" y="68"/>
                    <a:pt x="477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24" name="Google Shape;724;p38"/>
            <p:cNvGrpSpPr/>
            <p:nvPr/>
          </p:nvGrpSpPr>
          <p:grpSpPr>
            <a:xfrm>
              <a:off x="9322671" y="751467"/>
              <a:ext cx="698288" cy="1786200"/>
              <a:chOff x="8358600" y="2015785"/>
              <a:chExt cx="560919" cy="1434814"/>
            </a:xfrm>
          </p:grpSpPr>
          <p:sp>
            <p:nvSpPr>
              <p:cNvPr id="725" name="Google Shape;725;p38"/>
              <p:cNvSpPr/>
              <p:nvPr/>
            </p:nvSpPr>
            <p:spPr>
              <a:xfrm>
                <a:off x="8619217" y="2015785"/>
                <a:ext cx="300303" cy="882916"/>
              </a:xfrm>
              <a:custGeom>
                <a:avLst/>
                <a:gdLst/>
                <a:ahLst/>
                <a:cxnLst/>
                <a:rect l="l" t="t" r="r" b="b"/>
                <a:pathLst>
                  <a:path w="5358" h="15753" extrusionOk="0">
                    <a:moveTo>
                      <a:pt x="3928" y="0"/>
                    </a:moveTo>
                    <a:lnTo>
                      <a:pt x="3928" y="0"/>
                    </a:lnTo>
                    <a:cubicBezTo>
                      <a:pt x="2352" y="267"/>
                      <a:pt x="1096" y="1256"/>
                      <a:pt x="0" y="2378"/>
                    </a:cubicBezTo>
                    <a:cubicBezTo>
                      <a:pt x="802" y="3995"/>
                      <a:pt x="1483" y="5679"/>
                      <a:pt x="2111" y="7309"/>
                    </a:cubicBezTo>
                    <a:cubicBezTo>
                      <a:pt x="3140" y="9994"/>
                      <a:pt x="4075" y="12840"/>
                      <a:pt x="4690" y="15753"/>
                    </a:cubicBezTo>
                    <a:cubicBezTo>
                      <a:pt x="4730" y="15606"/>
                      <a:pt x="4757" y="15459"/>
                      <a:pt x="4797" y="15312"/>
                    </a:cubicBezTo>
                    <a:cubicBezTo>
                      <a:pt x="5358" y="12746"/>
                      <a:pt x="5077" y="10462"/>
                      <a:pt x="4142" y="8017"/>
                    </a:cubicBezTo>
                    <a:cubicBezTo>
                      <a:pt x="3127" y="5358"/>
                      <a:pt x="2739" y="2699"/>
                      <a:pt x="392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" name="Google Shape;726;p38"/>
              <p:cNvSpPr/>
              <p:nvPr/>
            </p:nvSpPr>
            <p:spPr>
              <a:xfrm>
                <a:off x="8358600" y="2149064"/>
                <a:ext cx="523484" cy="1301535"/>
              </a:xfrm>
              <a:custGeom>
                <a:avLst/>
                <a:gdLst/>
                <a:ahLst/>
                <a:cxnLst/>
                <a:rect l="l" t="t" r="r" b="b"/>
                <a:pathLst>
                  <a:path w="9340" h="23222" extrusionOk="0">
                    <a:moveTo>
                      <a:pt x="201" y="22714"/>
                    </a:moveTo>
                    <a:lnTo>
                      <a:pt x="184" y="22752"/>
                    </a:lnTo>
                    <a:lnTo>
                      <a:pt x="184" y="22752"/>
                    </a:lnTo>
                    <a:cubicBezTo>
                      <a:pt x="190" y="22740"/>
                      <a:pt x="195" y="22727"/>
                      <a:pt x="201" y="22714"/>
                    </a:cubicBezTo>
                    <a:close/>
                    <a:moveTo>
                      <a:pt x="184" y="22752"/>
                    </a:moveTo>
                    <a:cubicBezTo>
                      <a:pt x="150" y="22827"/>
                      <a:pt x="117" y="22885"/>
                      <a:pt x="94" y="22954"/>
                    </a:cubicBezTo>
                    <a:lnTo>
                      <a:pt x="184" y="22752"/>
                    </a:lnTo>
                    <a:close/>
                    <a:moveTo>
                      <a:pt x="4650" y="0"/>
                    </a:moveTo>
                    <a:cubicBezTo>
                      <a:pt x="4209" y="468"/>
                      <a:pt x="3782" y="962"/>
                      <a:pt x="3381" y="1443"/>
                    </a:cubicBezTo>
                    <a:cubicBezTo>
                      <a:pt x="2753" y="2178"/>
                      <a:pt x="2339" y="3020"/>
                      <a:pt x="2045" y="3928"/>
                    </a:cubicBezTo>
                    <a:cubicBezTo>
                      <a:pt x="3140" y="5919"/>
                      <a:pt x="3808" y="8057"/>
                      <a:pt x="4036" y="10515"/>
                    </a:cubicBezTo>
                    <a:cubicBezTo>
                      <a:pt x="4356" y="13789"/>
                      <a:pt x="3033" y="17730"/>
                      <a:pt x="1176" y="20389"/>
                    </a:cubicBezTo>
                    <a:cubicBezTo>
                      <a:pt x="936" y="20736"/>
                      <a:pt x="682" y="21084"/>
                      <a:pt x="428" y="21431"/>
                    </a:cubicBezTo>
                    <a:cubicBezTo>
                      <a:pt x="375" y="22046"/>
                      <a:pt x="388" y="22674"/>
                      <a:pt x="94" y="23061"/>
                    </a:cubicBezTo>
                    <a:cubicBezTo>
                      <a:pt x="94" y="23021"/>
                      <a:pt x="94" y="22994"/>
                      <a:pt x="94" y="22954"/>
                    </a:cubicBezTo>
                    <a:lnTo>
                      <a:pt x="1" y="23221"/>
                    </a:lnTo>
                    <a:cubicBezTo>
                      <a:pt x="669" y="22620"/>
                      <a:pt x="1470" y="21658"/>
                      <a:pt x="2365" y="21044"/>
                    </a:cubicBezTo>
                    <a:cubicBezTo>
                      <a:pt x="3394" y="20335"/>
                      <a:pt x="4463" y="19641"/>
                      <a:pt x="5438" y="18893"/>
                    </a:cubicBezTo>
                    <a:cubicBezTo>
                      <a:pt x="7122" y="17610"/>
                      <a:pt x="8739" y="15486"/>
                      <a:pt x="9340" y="13375"/>
                    </a:cubicBezTo>
                    <a:cubicBezTo>
                      <a:pt x="8725" y="10462"/>
                      <a:pt x="7790" y="7616"/>
                      <a:pt x="6761" y="4931"/>
                    </a:cubicBezTo>
                    <a:cubicBezTo>
                      <a:pt x="6133" y="3301"/>
                      <a:pt x="5452" y="1617"/>
                      <a:pt x="465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7" name="Google Shape;727;p38"/>
              <p:cNvSpPr/>
              <p:nvPr/>
            </p:nvSpPr>
            <p:spPr>
              <a:xfrm>
                <a:off x="8382588" y="2369215"/>
                <a:ext cx="220211" cy="981055"/>
              </a:xfrm>
              <a:custGeom>
                <a:avLst/>
                <a:gdLst/>
                <a:ahLst/>
                <a:cxnLst/>
                <a:rect l="l" t="t" r="r" b="b"/>
                <a:pathLst>
                  <a:path w="3929" h="17504" extrusionOk="0">
                    <a:moveTo>
                      <a:pt x="1617" y="0"/>
                    </a:moveTo>
                    <a:cubicBezTo>
                      <a:pt x="1216" y="1283"/>
                      <a:pt x="1109" y="2673"/>
                      <a:pt x="1096" y="4049"/>
                    </a:cubicBezTo>
                    <a:cubicBezTo>
                      <a:pt x="1069" y="7937"/>
                      <a:pt x="3688" y="11531"/>
                      <a:pt x="1122" y="15125"/>
                    </a:cubicBezTo>
                    <a:cubicBezTo>
                      <a:pt x="682" y="15739"/>
                      <a:pt x="214" y="16260"/>
                      <a:pt x="67" y="17022"/>
                    </a:cubicBezTo>
                    <a:cubicBezTo>
                      <a:pt x="27" y="17182"/>
                      <a:pt x="13" y="17343"/>
                      <a:pt x="0" y="17503"/>
                    </a:cubicBezTo>
                    <a:cubicBezTo>
                      <a:pt x="254" y="17156"/>
                      <a:pt x="508" y="16808"/>
                      <a:pt x="748" y="16461"/>
                    </a:cubicBezTo>
                    <a:cubicBezTo>
                      <a:pt x="2605" y="13802"/>
                      <a:pt x="3928" y="9861"/>
                      <a:pt x="3608" y="6587"/>
                    </a:cubicBezTo>
                    <a:cubicBezTo>
                      <a:pt x="3380" y="4129"/>
                      <a:pt x="2712" y="1991"/>
                      <a:pt x="161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28" name="Google Shape;728;p38"/>
            <p:cNvSpPr/>
            <p:nvPr/>
          </p:nvSpPr>
          <p:spPr>
            <a:xfrm>
              <a:off x="8919038" y="463376"/>
              <a:ext cx="350612" cy="1465523"/>
            </a:xfrm>
            <a:custGeom>
              <a:avLst/>
              <a:gdLst/>
              <a:ahLst/>
              <a:cxnLst/>
              <a:rect l="l" t="t" r="r" b="b"/>
              <a:pathLst>
                <a:path w="5025" h="21004" extrusionOk="0">
                  <a:moveTo>
                    <a:pt x="241" y="1"/>
                  </a:moveTo>
                  <a:cubicBezTo>
                    <a:pt x="254" y="174"/>
                    <a:pt x="268" y="361"/>
                    <a:pt x="268" y="535"/>
                  </a:cubicBezTo>
                  <a:cubicBezTo>
                    <a:pt x="268" y="1631"/>
                    <a:pt x="0" y="2726"/>
                    <a:pt x="0" y="3835"/>
                  </a:cubicBezTo>
                  <a:cubicBezTo>
                    <a:pt x="0" y="4143"/>
                    <a:pt x="27" y="4450"/>
                    <a:pt x="81" y="4771"/>
                  </a:cubicBezTo>
                  <a:cubicBezTo>
                    <a:pt x="361" y="6427"/>
                    <a:pt x="789" y="8271"/>
                    <a:pt x="1457" y="9821"/>
                  </a:cubicBezTo>
                  <a:cubicBezTo>
                    <a:pt x="2339" y="11838"/>
                    <a:pt x="3541" y="13655"/>
                    <a:pt x="4222" y="15740"/>
                  </a:cubicBezTo>
                  <a:cubicBezTo>
                    <a:pt x="4556" y="16782"/>
                    <a:pt x="4837" y="17891"/>
                    <a:pt x="4904" y="18960"/>
                  </a:cubicBezTo>
                  <a:cubicBezTo>
                    <a:pt x="4917" y="19387"/>
                    <a:pt x="4944" y="19815"/>
                    <a:pt x="4957" y="20242"/>
                  </a:cubicBezTo>
                  <a:cubicBezTo>
                    <a:pt x="4957" y="20403"/>
                    <a:pt x="4971" y="20616"/>
                    <a:pt x="4971" y="20763"/>
                  </a:cubicBezTo>
                  <a:cubicBezTo>
                    <a:pt x="4971" y="20830"/>
                    <a:pt x="4957" y="20884"/>
                    <a:pt x="4957" y="20924"/>
                  </a:cubicBezTo>
                  <a:lnTo>
                    <a:pt x="4944" y="20950"/>
                  </a:lnTo>
                  <a:lnTo>
                    <a:pt x="4904" y="20977"/>
                  </a:lnTo>
                  <a:cubicBezTo>
                    <a:pt x="4917" y="21004"/>
                    <a:pt x="4931" y="21004"/>
                    <a:pt x="4957" y="21004"/>
                  </a:cubicBezTo>
                  <a:cubicBezTo>
                    <a:pt x="4971" y="21004"/>
                    <a:pt x="4984" y="20990"/>
                    <a:pt x="4997" y="20977"/>
                  </a:cubicBezTo>
                  <a:cubicBezTo>
                    <a:pt x="5011" y="20937"/>
                    <a:pt x="5024" y="20870"/>
                    <a:pt x="5024" y="20763"/>
                  </a:cubicBezTo>
                  <a:cubicBezTo>
                    <a:pt x="5024" y="20616"/>
                    <a:pt x="5011" y="20403"/>
                    <a:pt x="5011" y="20242"/>
                  </a:cubicBezTo>
                  <a:cubicBezTo>
                    <a:pt x="5011" y="19801"/>
                    <a:pt x="4971" y="19387"/>
                    <a:pt x="4957" y="18960"/>
                  </a:cubicBezTo>
                  <a:cubicBezTo>
                    <a:pt x="4890" y="17891"/>
                    <a:pt x="4610" y="16768"/>
                    <a:pt x="4262" y="15713"/>
                  </a:cubicBezTo>
                  <a:cubicBezTo>
                    <a:pt x="3594" y="13629"/>
                    <a:pt x="2392" y="11812"/>
                    <a:pt x="1510" y="9794"/>
                  </a:cubicBezTo>
                  <a:cubicBezTo>
                    <a:pt x="829" y="8258"/>
                    <a:pt x="415" y="6414"/>
                    <a:pt x="134" y="4757"/>
                  </a:cubicBezTo>
                  <a:cubicBezTo>
                    <a:pt x="81" y="4450"/>
                    <a:pt x="54" y="4143"/>
                    <a:pt x="54" y="3835"/>
                  </a:cubicBezTo>
                  <a:cubicBezTo>
                    <a:pt x="54" y="2726"/>
                    <a:pt x="321" y="1644"/>
                    <a:pt x="321" y="535"/>
                  </a:cubicBezTo>
                  <a:cubicBezTo>
                    <a:pt x="321" y="348"/>
                    <a:pt x="321" y="174"/>
                    <a:pt x="29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38"/>
            <p:cNvSpPr/>
            <p:nvPr/>
          </p:nvSpPr>
          <p:spPr>
            <a:xfrm>
              <a:off x="8745653" y="1235269"/>
              <a:ext cx="348728" cy="293747"/>
            </a:xfrm>
            <a:custGeom>
              <a:avLst/>
              <a:gdLst/>
              <a:ahLst/>
              <a:cxnLst/>
              <a:rect l="l" t="t" r="r" b="b"/>
              <a:pathLst>
                <a:path w="4998" h="4210" extrusionOk="0">
                  <a:moveTo>
                    <a:pt x="54" y="0"/>
                  </a:moveTo>
                  <a:lnTo>
                    <a:pt x="0" y="27"/>
                  </a:lnTo>
                  <a:cubicBezTo>
                    <a:pt x="468" y="1016"/>
                    <a:pt x="1670" y="1497"/>
                    <a:pt x="2779" y="2018"/>
                  </a:cubicBezTo>
                  <a:cubicBezTo>
                    <a:pt x="3327" y="2272"/>
                    <a:pt x="3862" y="2552"/>
                    <a:pt x="4249" y="2886"/>
                  </a:cubicBezTo>
                  <a:cubicBezTo>
                    <a:pt x="4650" y="3234"/>
                    <a:pt x="4904" y="3648"/>
                    <a:pt x="4944" y="4209"/>
                  </a:cubicBezTo>
                  <a:lnTo>
                    <a:pt x="4997" y="4209"/>
                  </a:lnTo>
                  <a:cubicBezTo>
                    <a:pt x="4957" y="3635"/>
                    <a:pt x="4690" y="3207"/>
                    <a:pt x="4289" y="2846"/>
                  </a:cubicBezTo>
                  <a:cubicBezTo>
                    <a:pt x="3688" y="2325"/>
                    <a:pt x="2793" y="1978"/>
                    <a:pt x="1964" y="1577"/>
                  </a:cubicBezTo>
                  <a:cubicBezTo>
                    <a:pt x="1149" y="1176"/>
                    <a:pt x="388" y="722"/>
                    <a:pt x="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38"/>
            <p:cNvSpPr/>
            <p:nvPr/>
          </p:nvSpPr>
          <p:spPr>
            <a:xfrm>
              <a:off x="8748444" y="893175"/>
              <a:ext cx="198645" cy="302050"/>
            </a:xfrm>
            <a:custGeom>
              <a:avLst/>
              <a:gdLst/>
              <a:ahLst/>
              <a:cxnLst/>
              <a:rect l="l" t="t" r="r" b="b"/>
              <a:pathLst>
                <a:path w="2847" h="4329" extrusionOk="0">
                  <a:moveTo>
                    <a:pt x="54" y="0"/>
                  </a:moveTo>
                  <a:lnTo>
                    <a:pt x="0" y="13"/>
                  </a:lnTo>
                  <a:cubicBezTo>
                    <a:pt x="348" y="842"/>
                    <a:pt x="455" y="1577"/>
                    <a:pt x="1136" y="2218"/>
                  </a:cubicBezTo>
                  <a:cubicBezTo>
                    <a:pt x="1817" y="2873"/>
                    <a:pt x="2646" y="3327"/>
                    <a:pt x="2793" y="4329"/>
                  </a:cubicBezTo>
                  <a:lnTo>
                    <a:pt x="2846" y="4329"/>
                  </a:lnTo>
                  <a:cubicBezTo>
                    <a:pt x="2686" y="3287"/>
                    <a:pt x="1858" y="2819"/>
                    <a:pt x="1176" y="2178"/>
                  </a:cubicBezTo>
                  <a:cubicBezTo>
                    <a:pt x="508" y="1550"/>
                    <a:pt x="401" y="828"/>
                    <a:pt x="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38"/>
            <p:cNvSpPr/>
            <p:nvPr/>
          </p:nvSpPr>
          <p:spPr>
            <a:xfrm>
              <a:off x="9282622" y="1090770"/>
              <a:ext cx="37329" cy="295561"/>
            </a:xfrm>
            <a:custGeom>
              <a:avLst/>
              <a:gdLst/>
              <a:ahLst/>
              <a:cxnLst/>
              <a:rect l="l" t="t" r="r" b="b"/>
              <a:pathLst>
                <a:path w="535" h="4236" extrusionOk="0">
                  <a:moveTo>
                    <a:pt x="54" y="1"/>
                  </a:moveTo>
                  <a:lnTo>
                    <a:pt x="0" y="27"/>
                  </a:lnTo>
                  <a:cubicBezTo>
                    <a:pt x="334" y="775"/>
                    <a:pt x="481" y="1470"/>
                    <a:pt x="481" y="2178"/>
                  </a:cubicBezTo>
                  <a:cubicBezTo>
                    <a:pt x="481" y="2833"/>
                    <a:pt x="361" y="3501"/>
                    <a:pt x="134" y="4222"/>
                  </a:cubicBezTo>
                  <a:lnTo>
                    <a:pt x="187" y="4236"/>
                  </a:lnTo>
                  <a:cubicBezTo>
                    <a:pt x="414" y="3514"/>
                    <a:pt x="535" y="2846"/>
                    <a:pt x="535" y="2178"/>
                  </a:cubicBezTo>
                  <a:cubicBezTo>
                    <a:pt x="535" y="1470"/>
                    <a:pt x="388" y="762"/>
                    <a:pt x="5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38"/>
            <p:cNvSpPr/>
            <p:nvPr/>
          </p:nvSpPr>
          <p:spPr>
            <a:xfrm>
              <a:off x="9127866" y="917386"/>
              <a:ext cx="38236" cy="245254"/>
            </a:xfrm>
            <a:custGeom>
              <a:avLst/>
              <a:gdLst/>
              <a:ahLst/>
              <a:cxnLst/>
              <a:rect l="l" t="t" r="r" b="b"/>
              <a:pathLst>
                <a:path w="548" h="3515" extrusionOk="0">
                  <a:moveTo>
                    <a:pt x="54" y="0"/>
                  </a:moveTo>
                  <a:lnTo>
                    <a:pt x="0" y="14"/>
                  </a:lnTo>
                  <a:cubicBezTo>
                    <a:pt x="321" y="1190"/>
                    <a:pt x="214" y="2392"/>
                    <a:pt x="495" y="3514"/>
                  </a:cubicBezTo>
                  <a:lnTo>
                    <a:pt x="548" y="3501"/>
                  </a:lnTo>
                  <a:cubicBezTo>
                    <a:pt x="267" y="2392"/>
                    <a:pt x="374" y="1176"/>
                    <a:pt x="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33" name="Google Shape;733;p38"/>
            <p:cNvGrpSpPr/>
            <p:nvPr/>
          </p:nvGrpSpPr>
          <p:grpSpPr>
            <a:xfrm>
              <a:off x="9531500" y="903361"/>
              <a:ext cx="381308" cy="1126215"/>
              <a:chOff x="8526347" y="2137798"/>
              <a:chExt cx="306296" cy="904663"/>
            </a:xfrm>
          </p:grpSpPr>
          <p:sp>
            <p:nvSpPr>
              <p:cNvPr id="734" name="Google Shape;734;p38"/>
              <p:cNvSpPr/>
              <p:nvPr/>
            </p:nvSpPr>
            <p:spPr>
              <a:xfrm>
                <a:off x="8599712" y="2137798"/>
                <a:ext cx="136364" cy="904663"/>
              </a:xfrm>
              <a:custGeom>
                <a:avLst/>
                <a:gdLst/>
                <a:ahLst/>
                <a:cxnLst/>
                <a:rect l="l" t="t" r="r" b="b"/>
                <a:pathLst>
                  <a:path w="2433" h="16141" extrusionOk="0">
                    <a:moveTo>
                      <a:pt x="2392" y="1"/>
                    </a:moveTo>
                    <a:cubicBezTo>
                      <a:pt x="1577" y="950"/>
                      <a:pt x="1364" y="2286"/>
                      <a:pt x="1364" y="3662"/>
                    </a:cubicBezTo>
                    <a:cubicBezTo>
                      <a:pt x="1364" y="5198"/>
                      <a:pt x="1631" y="6788"/>
                      <a:pt x="1657" y="8004"/>
                    </a:cubicBezTo>
                    <a:cubicBezTo>
                      <a:pt x="1657" y="8098"/>
                      <a:pt x="1657" y="8191"/>
                      <a:pt x="1657" y="8271"/>
                    </a:cubicBezTo>
                    <a:cubicBezTo>
                      <a:pt x="1657" y="11077"/>
                      <a:pt x="923" y="13415"/>
                      <a:pt x="14" y="16074"/>
                    </a:cubicBezTo>
                    <a:lnTo>
                      <a:pt x="1" y="16087"/>
                    </a:lnTo>
                    <a:lnTo>
                      <a:pt x="14" y="16087"/>
                    </a:lnTo>
                    <a:lnTo>
                      <a:pt x="41" y="16127"/>
                    </a:lnTo>
                    <a:lnTo>
                      <a:pt x="68" y="16141"/>
                    </a:lnTo>
                    <a:cubicBezTo>
                      <a:pt x="94" y="16141"/>
                      <a:pt x="108" y="16127"/>
                      <a:pt x="108" y="16114"/>
                    </a:cubicBezTo>
                    <a:cubicBezTo>
                      <a:pt x="131" y="16091"/>
                      <a:pt x="144" y="16058"/>
                      <a:pt x="173" y="16058"/>
                    </a:cubicBezTo>
                    <a:cubicBezTo>
                      <a:pt x="177" y="16058"/>
                      <a:pt x="182" y="16059"/>
                      <a:pt x="188" y="16061"/>
                    </a:cubicBezTo>
                    <a:lnTo>
                      <a:pt x="188" y="15994"/>
                    </a:lnTo>
                    <a:cubicBezTo>
                      <a:pt x="134" y="15994"/>
                      <a:pt x="108" y="16034"/>
                      <a:pt x="94" y="16047"/>
                    </a:cubicBezTo>
                    <a:lnTo>
                      <a:pt x="73" y="16079"/>
                    </a:lnTo>
                    <a:lnTo>
                      <a:pt x="71" y="16077"/>
                    </a:lnTo>
                    <a:lnTo>
                      <a:pt x="71" y="16077"/>
                    </a:lnTo>
                    <a:cubicBezTo>
                      <a:pt x="978" y="13423"/>
                      <a:pt x="1711" y="11074"/>
                      <a:pt x="1711" y="8271"/>
                    </a:cubicBezTo>
                    <a:cubicBezTo>
                      <a:pt x="1711" y="8191"/>
                      <a:pt x="1711" y="8098"/>
                      <a:pt x="1711" y="8004"/>
                    </a:cubicBezTo>
                    <a:cubicBezTo>
                      <a:pt x="1684" y="6775"/>
                      <a:pt x="1417" y="5185"/>
                      <a:pt x="1430" y="3662"/>
                    </a:cubicBezTo>
                    <a:cubicBezTo>
                      <a:pt x="1417" y="2286"/>
                      <a:pt x="1631" y="976"/>
                      <a:pt x="2432" y="28"/>
                    </a:cubicBezTo>
                    <a:lnTo>
                      <a:pt x="2392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5" name="Google Shape;735;p38"/>
              <p:cNvSpPr/>
              <p:nvPr/>
            </p:nvSpPr>
            <p:spPr>
              <a:xfrm>
                <a:off x="8761463" y="2496497"/>
                <a:ext cx="41251" cy="143874"/>
              </a:xfrm>
              <a:custGeom>
                <a:avLst/>
                <a:gdLst/>
                <a:ahLst/>
                <a:cxnLst/>
                <a:rect l="l" t="t" r="r" b="b"/>
                <a:pathLst>
                  <a:path w="736" h="2567" extrusionOk="0">
                    <a:moveTo>
                      <a:pt x="722" y="1"/>
                    </a:moveTo>
                    <a:lnTo>
                      <a:pt x="669" y="14"/>
                    </a:lnTo>
                    <a:cubicBezTo>
                      <a:pt x="682" y="94"/>
                      <a:pt x="682" y="174"/>
                      <a:pt x="682" y="268"/>
                    </a:cubicBezTo>
                    <a:cubicBezTo>
                      <a:pt x="682" y="1043"/>
                      <a:pt x="495" y="1992"/>
                      <a:pt x="1" y="2526"/>
                    </a:cubicBezTo>
                    <a:lnTo>
                      <a:pt x="41" y="2566"/>
                    </a:lnTo>
                    <a:cubicBezTo>
                      <a:pt x="548" y="2005"/>
                      <a:pt x="736" y="1056"/>
                      <a:pt x="736" y="268"/>
                    </a:cubicBezTo>
                    <a:cubicBezTo>
                      <a:pt x="736" y="174"/>
                      <a:pt x="736" y="94"/>
                      <a:pt x="72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6" name="Google Shape;736;p38"/>
              <p:cNvSpPr/>
              <p:nvPr/>
            </p:nvSpPr>
            <p:spPr>
              <a:xfrm>
                <a:off x="8714272" y="2722645"/>
                <a:ext cx="118372" cy="194765"/>
              </a:xfrm>
              <a:custGeom>
                <a:avLst/>
                <a:gdLst/>
                <a:ahLst/>
                <a:cxnLst/>
                <a:rect l="l" t="t" r="r" b="b"/>
                <a:pathLst>
                  <a:path w="2112" h="3475" extrusionOk="0">
                    <a:moveTo>
                      <a:pt x="2058" y="1"/>
                    </a:moveTo>
                    <a:cubicBezTo>
                      <a:pt x="1978" y="1337"/>
                      <a:pt x="776" y="2459"/>
                      <a:pt x="1" y="3434"/>
                    </a:cubicBezTo>
                    <a:lnTo>
                      <a:pt x="41" y="3475"/>
                    </a:lnTo>
                    <a:cubicBezTo>
                      <a:pt x="803" y="2486"/>
                      <a:pt x="2032" y="1364"/>
                      <a:pt x="211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" name="Google Shape;737;p38"/>
              <p:cNvSpPr/>
              <p:nvPr/>
            </p:nvSpPr>
            <p:spPr>
              <a:xfrm>
                <a:off x="8526347" y="2614811"/>
                <a:ext cx="95169" cy="207488"/>
              </a:xfrm>
              <a:custGeom>
                <a:avLst/>
                <a:gdLst/>
                <a:ahLst/>
                <a:cxnLst/>
                <a:rect l="l" t="t" r="r" b="b"/>
                <a:pathLst>
                  <a:path w="1698" h="3702" extrusionOk="0">
                    <a:moveTo>
                      <a:pt x="40" y="1"/>
                    </a:moveTo>
                    <a:lnTo>
                      <a:pt x="0" y="41"/>
                    </a:lnTo>
                    <a:cubicBezTo>
                      <a:pt x="709" y="869"/>
                      <a:pt x="1644" y="1911"/>
                      <a:pt x="1630" y="3047"/>
                    </a:cubicBezTo>
                    <a:cubicBezTo>
                      <a:pt x="1630" y="3247"/>
                      <a:pt x="1604" y="3461"/>
                      <a:pt x="1537" y="3688"/>
                    </a:cubicBezTo>
                    <a:lnTo>
                      <a:pt x="1590" y="3702"/>
                    </a:lnTo>
                    <a:cubicBezTo>
                      <a:pt x="1657" y="3475"/>
                      <a:pt x="1697" y="3261"/>
                      <a:pt x="1697" y="3047"/>
                    </a:cubicBezTo>
                    <a:cubicBezTo>
                      <a:pt x="1684" y="1885"/>
                      <a:pt x="749" y="829"/>
                      <a:pt x="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" name="Google Shape;738;p38"/>
              <p:cNvSpPr/>
              <p:nvPr/>
            </p:nvSpPr>
            <p:spPr>
              <a:xfrm>
                <a:off x="8554034" y="2435126"/>
                <a:ext cx="80204" cy="173747"/>
              </a:xfrm>
              <a:custGeom>
                <a:avLst/>
                <a:gdLst/>
                <a:ahLst/>
                <a:cxnLst/>
                <a:rect l="l" t="t" r="r" b="b"/>
                <a:pathLst>
                  <a:path w="1431" h="3100" extrusionOk="0">
                    <a:moveTo>
                      <a:pt x="41" y="0"/>
                    </a:moveTo>
                    <a:lnTo>
                      <a:pt x="1" y="27"/>
                    </a:lnTo>
                    <a:cubicBezTo>
                      <a:pt x="789" y="802"/>
                      <a:pt x="1083" y="2044"/>
                      <a:pt x="1377" y="3100"/>
                    </a:cubicBezTo>
                    <a:lnTo>
                      <a:pt x="1430" y="3087"/>
                    </a:lnTo>
                    <a:cubicBezTo>
                      <a:pt x="1136" y="2031"/>
                      <a:pt x="842" y="775"/>
                      <a:pt x="4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39" name="Google Shape;739;p38"/>
            <p:cNvSpPr/>
            <p:nvPr/>
          </p:nvSpPr>
          <p:spPr>
            <a:xfrm>
              <a:off x="7420048" y="1568084"/>
              <a:ext cx="1621188" cy="452202"/>
            </a:xfrm>
            <a:custGeom>
              <a:avLst/>
              <a:gdLst/>
              <a:ahLst/>
              <a:cxnLst/>
              <a:rect l="l" t="t" r="r" b="b"/>
              <a:pathLst>
                <a:path w="23235" h="6481" extrusionOk="0">
                  <a:moveTo>
                    <a:pt x="6039" y="0"/>
                  </a:moveTo>
                  <a:lnTo>
                    <a:pt x="0" y="1897"/>
                  </a:lnTo>
                  <a:lnTo>
                    <a:pt x="14924" y="6480"/>
                  </a:lnTo>
                  <a:lnTo>
                    <a:pt x="23235" y="3982"/>
                  </a:lnTo>
                  <a:lnTo>
                    <a:pt x="6039" y="0"/>
                  </a:lnTo>
                  <a:close/>
                </a:path>
              </a:pathLst>
            </a:custGeom>
            <a:solidFill>
              <a:srgbClr val="DDE0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38"/>
            <p:cNvSpPr/>
            <p:nvPr/>
          </p:nvSpPr>
          <p:spPr>
            <a:xfrm>
              <a:off x="6667762" y="1745166"/>
              <a:ext cx="1609047" cy="452202"/>
            </a:xfrm>
            <a:custGeom>
              <a:avLst/>
              <a:gdLst/>
              <a:ahLst/>
              <a:cxnLst/>
              <a:rect l="l" t="t" r="r" b="b"/>
              <a:pathLst>
                <a:path w="23061" h="6481" extrusionOk="0">
                  <a:moveTo>
                    <a:pt x="6026" y="1"/>
                  </a:moveTo>
                  <a:lnTo>
                    <a:pt x="0" y="1885"/>
                  </a:lnTo>
                  <a:lnTo>
                    <a:pt x="14911" y="6481"/>
                  </a:lnTo>
                  <a:lnTo>
                    <a:pt x="23061" y="4183"/>
                  </a:lnTo>
                  <a:lnTo>
                    <a:pt x="6026" y="1"/>
                  </a:lnTo>
                  <a:close/>
                </a:path>
              </a:pathLst>
            </a:custGeom>
            <a:solidFill>
              <a:srgbClr val="DDE0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38"/>
            <p:cNvSpPr/>
            <p:nvPr/>
          </p:nvSpPr>
          <p:spPr>
            <a:xfrm>
              <a:off x="5868869" y="1988463"/>
              <a:ext cx="1661238" cy="420525"/>
            </a:xfrm>
            <a:custGeom>
              <a:avLst/>
              <a:gdLst/>
              <a:ahLst/>
              <a:cxnLst/>
              <a:rect l="l" t="t" r="r" b="b"/>
              <a:pathLst>
                <a:path w="23809" h="6027" extrusionOk="0">
                  <a:moveTo>
                    <a:pt x="6600" y="1"/>
                  </a:moveTo>
                  <a:lnTo>
                    <a:pt x="0" y="2099"/>
                  </a:lnTo>
                  <a:lnTo>
                    <a:pt x="15499" y="6027"/>
                  </a:lnTo>
                  <a:lnTo>
                    <a:pt x="23809" y="3595"/>
                  </a:lnTo>
                  <a:lnTo>
                    <a:pt x="6600" y="1"/>
                  </a:lnTo>
                  <a:close/>
                </a:path>
              </a:pathLst>
            </a:custGeom>
            <a:solidFill>
              <a:srgbClr val="DDE0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38"/>
            <p:cNvSpPr/>
            <p:nvPr/>
          </p:nvSpPr>
          <p:spPr>
            <a:xfrm>
              <a:off x="6073022" y="2003394"/>
              <a:ext cx="1124331" cy="404686"/>
            </a:xfrm>
            <a:custGeom>
              <a:avLst/>
              <a:gdLst/>
              <a:ahLst/>
              <a:cxnLst/>
              <a:rect l="l" t="t" r="r" b="b"/>
              <a:pathLst>
                <a:path w="16114" h="5800" extrusionOk="0">
                  <a:moveTo>
                    <a:pt x="12573" y="5799"/>
                  </a:moveTo>
                  <a:lnTo>
                    <a:pt x="12573" y="5799"/>
                  </a:lnTo>
                  <a:lnTo>
                    <a:pt x="16113" y="4770"/>
                  </a:lnTo>
                  <a:lnTo>
                    <a:pt x="16113" y="4770"/>
                  </a:lnTo>
                  <a:lnTo>
                    <a:pt x="12573" y="5799"/>
                  </a:lnTo>
                  <a:moveTo>
                    <a:pt x="0" y="949"/>
                  </a:moveTo>
                  <a:lnTo>
                    <a:pt x="0" y="949"/>
                  </a:lnTo>
                  <a:lnTo>
                    <a:pt x="3006" y="1"/>
                  </a:lnTo>
                  <a:lnTo>
                    <a:pt x="3006" y="1"/>
                  </a:lnTo>
                  <a:lnTo>
                    <a:pt x="0" y="949"/>
                  </a:lnTo>
                  <a:close/>
                </a:path>
              </a:pathLst>
            </a:custGeom>
            <a:solidFill>
              <a:srgbClr val="D0D3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38"/>
            <p:cNvSpPr/>
            <p:nvPr/>
          </p:nvSpPr>
          <p:spPr>
            <a:xfrm>
              <a:off x="5972341" y="2069609"/>
              <a:ext cx="100753" cy="32654"/>
            </a:xfrm>
            <a:custGeom>
              <a:avLst/>
              <a:gdLst/>
              <a:ahLst/>
              <a:cxnLst/>
              <a:rect l="l" t="t" r="r" b="b"/>
              <a:pathLst>
                <a:path w="1444" h="468" extrusionOk="0">
                  <a:moveTo>
                    <a:pt x="0" y="468"/>
                  </a:moveTo>
                  <a:lnTo>
                    <a:pt x="0" y="468"/>
                  </a:lnTo>
                  <a:lnTo>
                    <a:pt x="1443" y="0"/>
                  </a:lnTo>
                  <a:lnTo>
                    <a:pt x="1443" y="0"/>
                  </a:lnTo>
                  <a:lnTo>
                    <a:pt x="0" y="468"/>
                  </a:lnTo>
                  <a:close/>
                </a:path>
              </a:pathLst>
            </a:custGeom>
            <a:solidFill>
              <a:srgbClr val="B0B6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38"/>
            <p:cNvSpPr/>
            <p:nvPr/>
          </p:nvSpPr>
          <p:spPr>
            <a:xfrm>
              <a:off x="5972341" y="2003394"/>
              <a:ext cx="1225014" cy="404686"/>
            </a:xfrm>
            <a:custGeom>
              <a:avLst/>
              <a:gdLst/>
              <a:ahLst/>
              <a:cxnLst/>
              <a:rect l="l" t="t" r="r" b="b"/>
              <a:pathLst>
                <a:path w="17557" h="5800" extrusionOk="0">
                  <a:moveTo>
                    <a:pt x="4449" y="1"/>
                  </a:moveTo>
                  <a:lnTo>
                    <a:pt x="1443" y="949"/>
                  </a:lnTo>
                  <a:lnTo>
                    <a:pt x="0" y="1417"/>
                  </a:lnTo>
                  <a:lnTo>
                    <a:pt x="14016" y="5024"/>
                  </a:lnTo>
                  <a:lnTo>
                    <a:pt x="14016" y="5799"/>
                  </a:lnTo>
                  <a:lnTo>
                    <a:pt x="17556" y="4770"/>
                  </a:lnTo>
                  <a:cubicBezTo>
                    <a:pt x="17396" y="4730"/>
                    <a:pt x="17235" y="4704"/>
                    <a:pt x="17062" y="4677"/>
                  </a:cubicBezTo>
                  <a:cubicBezTo>
                    <a:pt x="16127" y="4543"/>
                    <a:pt x="15084" y="4583"/>
                    <a:pt x="14203" y="4183"/>
                  </a:cubicBezTo>
                  <a:cubicBezTo>
                    <a:pt x="13174" y="3715"/>
                    <a:pt x="12305" y="2820"/>
                    <a:pt x="11170" y="2606"/>
                  </a:cubicBezTo>
                  <a:cubicBezTo>
                    <a:pt x="10675" y="2512"/>
                    <a:pt x="10168" y="2472"/>
                    <a:pt x="9660" y="2419"/>
                  </a:cubicBezTo>
                  <a:cubicBezTo>
                    <a:pt x="8204" y="2272"/>
                    <a:pt x="4463" y="1991"/>
                    <a:pt x="444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38"/>
            <p:cNvSpPr/>
            <p:nvPr/>
          </p:nvSpPr>
          <p:spPr>
            <a:xfrm>
              <a:off x="6950201" y="1745166"/>
              <a:ext cx="2370660" cy="1696728"/>
            </a:xfrm>
            <a:custGeom>
              <a:avLst/>
              <a:gdLst/>
              <a:ahLst/>
              <a:cxnLst/>
              <a:rect l="l" t="t" r="r" b="b"/>
              <a:pathLst>
                <a:path w="33977" h="24318" extrusionOk="0">
                  <a:moveTo>
                    <a:pt x="33977" y="1"/>
                  </a:moveTo>
                  <a:lnTo>
                    <a:pt x="1" y="9514"/>
                  </a:lnTo>
                  <a:lnTo>
                    <a:pt x="1" y="24317"/>
                  </a:lnTo>
                  <a:lnTo>
                    <a:pt x="33977" y="10676"/>
                  </a:lnTo>
                  <a:lnTo>
                    <a:pt x="3397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38"/>
            <p:cNvSpPr/>
            <p:nvPr/>
          </p:nvSpPr>
          <p:spPr>
            <a:xfrm>
              <a:off x="6950201" y="3314071"/>
              <a:ext cx="316074" cy="126848"/>
            </a:xfrm>
            <a:custGeom>
              <a:avLst/>
              <a:gdLst/>
              <a:ahLst/>
              <a:cxnLst/>
              <a:rect l="l" t="t" r="r" b="b"/>
              <a:pathLst>
                <a:path w="4530" h="1818" extrusionOk="0">
                  <a:moveTo>
                    <a:pt x="1" y="1818"/>
                  </a:moveTo>
                  <a:lnTo>
                    <a:pt x="1" y="1818"/>
                  </a:lnTo>
                  <a:lnTo>
                    <a:pt x="4530" y="1"/>
                  </a:lnTo>
                  <a:lnTo>
                    <a:pt x="4530" y="1"/>
                  </a:lnTo>
                  <a:lnTo>
                    <a:pt x="1" y="1818"/>
                  </a:lnTo>
                  <a:close/>
                </a:path>
              </a:pathLst>
            </a:custGeom>
            <a:solidFill>
              <a:srgbClr val="CBCD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38"/>
            <p:cNvSpPr/>
            <p:nvPr/>
          </p:nvSpPr>
          <p:spPr>
            <a:xfrm>
              <a:off x="6950201" y="1745166"/>
              <a:ext cx="2370695" cy="1695776"/>
            </a:xfrm>
            <a:custGeom>
              <a:avLst/>
              <a:gdLst/>
              <a:ahLst/>
              <a:cxnLst/>
              <a:rect l="l" t="t" r="r" b="b"/>
              <a:pathLst>
                <a:path w="33977" h="24304" extrusionOk="0">
                  <a:moveTo>
                    <a:pt x="33977" y="1"/>
                  </a:moveTo>
                  <a:lnTo>
                    <a:pt x="1" y="9500"/>
                  </a:lnTo>
                  <a:lnTo>
                    <a:pt x="1" y="24304"/>
                  </a:lnTo>
                  <a:lnTo>
                    <a:pt x="4530" y="22487"/>
                  </a:lnTo>
                  <a:cubicBezTo>
                    <a:pt x="4490" y="22447"/>
                    <a:pt x="4463" y="22380"/>
                    <a:pt x="4516" y="22327"/>
                  </a:cubicBezTo>
                  <a:cubicBezTo>
                    <a:pt x="6627" y="19801"/>
                    <a:pt x="4049" y="16381"/>
                    <a:pt x="5946" y="13802"/>
                  </a:cubicBezTo>
                  <a:cubicBezTo>
                    <a:pt x="6721" y="12747"/>
                    <a:pt x="7830" y="12279"/>
                    <a:pt x="8939" y="11651"/>
                  </a:cubicBezTo>
                  <a:cubicBezTo>
                    <a:pt x="10262" y="10903"/>
                    <a:pt x="11411" y="9914"/>
                    <a:pt x="12693" y="9113"/>
                  </a:cubicBezTo>
                  <a:cubicBezTo>
                    <a:pt x="13856" y="8391"/>
                    <a:pt x="15272" y="7603"/>
                    <a:pt x="16688" y="7603"/>
                  </a:cubicBezTo>
                  <a:lnTo>
                    <a:pt x="16701" y="7603"/>
                  </a:lnTo>
                  <a:cubicBezTo>
                    <a:pt x="16889" y="7603"/>
                    <a:pt x="17076" y="7616"/>
                    <a:pt x="17276" y="7616"/>
                  </a:cubicBezTo>
                  <a:cubicBezTo>
                    <a:pt x="17463" y="7616"/>
                    <a:pt x="17650" y="7630"/>
                    <a:pt x="17837" y="7630"/>
                  </a:cubicBezTo>
                  <a:cubicBezTo>
                    <a:pt x="18318" y="7630"/>
                    <a:pt x="18786" y="7590"/>
                    <a:pt x="19280" y="7443"/>
                  </a:cubicBezTo>
                  <a:cubicBezTo>
                    <a:pt x="20028" y="7202"/>
                    <a:pt x="20736" y="6841"/>
                    <a:pt x="21445" y="6481"/>
                  </a:cubicBezTo>
                  <a:cubicBezTo>
                    <a:pt x="22099" y="6133"/>
                    <a:pt x="22767" y="5773"/>
                    <a:pt x="23475" y="5545"/>
                  </a:cubicBezTo>
                  <a:cubicBezTo>
                    <a:pt x="24170" y="5332"/>
                    <a:pt x="24892" y="5265"/>
                    <a:pt x="25613" y="5171"/>
                  </a:cubicBezTo>
                  <a:cubicBezTo>
                    <a:pt x="26575" y="5051"/>
                    <a:pt x="27497" y="4824"/>
                    <a:pt x="28379" y="4423"/>
                  </a:cubicBezTo>
                  <a:cubicBezTo>
                    <a:pt x="29047" y="4129"/>
                    <a:pt x="29701" y="3782"/>
                    <a:pt x="30383" y="3501"/>
                  </a:cubicBezTo>
                  <a:cubicBezTo>
                    <a:pt x="31171" y="3167"/>
                    <a:pt x="31999" y="2927"/>
                    <a:pt x="32788" y="2606"/>
                  </a:cubicBezTo>
                  <a:cubicBezTo>
                    <a:pt x="33189" y="2446"/>
                    <a:pt x="33576" y="2272"/>
                    <a:pt x="33977" y="2112"/>
                  </a:cubicBezTo>
                  <a:lnTo>
                    <a:pt x="3397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38"/>
            <p:cNvSpPr/>
            <p:nvPr/>
          </p:nvSpPr>
          <p:spPr>
            <a:xfrm>
              <a:off x="6947410" y="2251366"/>
              <a:ext cx="2376277" cy="843771"/>
            </a:xfrm>
            <a:custGeom>
              <a:avLst/>
              <a:gdLst/>
              <a:ahLst/>
              <a:cxnLst/>
              <a:rect l="l" t="t" r="r" b="b"/>
              <a:pathLst>
                <a:path w="34057" h="12093" extrusionOk="0">
                  <a:moveTo>
                    <a:pt x="33977" y="1"/>
                  </a:moveTo>
                  <a:lnTo>
                    <a:pt x="0" y="11878"/>
                  </a:lnTo>
                  <a:lnTo>
                    <a:pt x="67" y="12092"/>
                  </a:lnTo>
                  <a:lnTo>
                    <a:pt x="34057" y="201"/>
                  </a:lnTo>
                  <a:lnTo>
                    <a:pt x="3397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38"/>
            <p:cNvSpPr/>
            <p:nvPr/>
          </p:nvSpPr>
          <p:spPr>
            <a:xfrm>
              <a:off x="6947410" y="1878502"/>
              <a:ext cx="2375370" cy="759834"/>
            </a:xfrm>
            <a:custGeom>
              <a:avLst/>
              <a:gdLst/>
              <a:ahLst/>
              <a:cxnLst/>
              <a:rect l="l" t="t" r="r" b="b"/>
              <a:pathLst>
                <a:path w="34044" h="10890" extrusionOk="0">
                  <a:moveTo>
                    <a:pt x="33990" y="0"/>
                  </a:moveTo>
                  <a:lnTo>
                    <a:pt x="0" y="10676"/>
                  </a:lnTo>
                  <a:lnTo>
                    <a:pt x="67" y="10889"/>
                  </a:lnTo>
                  <a:lnTo>
                    <a:pt x="34044" y="201"/>
                  </a:lnTo>
                  <a:lnTo>
                    <a:pt x="3399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38"/>
            <p:cNvSpPr/>
            <p:nvPr/>
          </p:nvSpPr>
          <p:spPr>
            <a:xfrm>
              <a:off x="8983368" y="855846"/>
              <a:ext cx="337495" cy="1765689"/>
            </a:xfrm>
            <a:custGeom>
              <a:avLst/>
              <a:gdLst/>
              <a:ahLst/>
              <a:cxnLst/>
              <a:rect l="l" t="t" r="r" b="b"/>
              <a:pathLst>
                <a:path w="4837" h="25306" extrusionOk="0">
                  <a:moveTo>
                    <a:pt x="4837" y="1"/>
                  </a:moveTo>
                  <a:lnTo>
                    <a:pt x="0" y="802"/>
                  </a:lnTo>
                  <a:lnTo>
                    <a:pt x="147" y="25306"/>
                  </a:lnTo>
                  <a:lnTo>
                    <a:pt x="4837" y="23422"/>
                  </a:lnTo>
                  <a:lnTo>
                    <a:pt x="4837" y="1"/>
                  </a:lnTo>
                  <a:close/>
                </a:path>
              </a:pathLst>
            </a:custGeom>
            <a:solidFill>
              <a:srgbClr val="6B7A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38"/>
            <p:cNvSpPr/>
            <p:nvPr/>
          </p:nvSpPr>
          <p:spPr>
            <a:xfrm>
              <a:off x="8040883" y="757049"/>
              <a:ext cx="1279995" cy="154827"/>
            </a:xfrm>
            <a:custGeom>
              <a:avLst/>
              <a:gdLst/>
              <a:ahLst/>
              <a:cxnLst/>
              <a:rect l="l" t="t" r="r" b="b"/>
              <a:pathLst>
                <a:path w="18345" h="2219" extrusionOk="0">
                  <a:moveTo>
                    <a:pt x="4717" y="0"/>
                  </a:moveTo>
                  <a:lnTo>
                    <a:pt x="1" y="521"/>
                  </a:lnTo>
                  <a:lnTo>
                    <a:pt x="13508" y="2218"/>
                  </a:lnTo>
                  <a:lnTo>
                    <a:pt x="18345" y="1417"/>
                  </a:lnTo>
                  <a:lnTo>
                    <a:pt x="471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38"/>
            <p:cNvSpPr/>
            <p:nvPr/>
          </p:nvSpPr>
          <p:spPr>
            <a:xfrm>
              <a:off x="8024137" y="793400"/>
              <a:ext cx="707573" cy="936919"/>
            </a:xfrm>
            <a:custGeom>
              <a:avLst/>
              <a:gdLst/>
              <a:ahLst/>
              <a:cxnLst/>
              <a:rect l="l" t="t" r="r" b="b"/>
              <a:pathLst>
                <a:path w="10141" h="13428" extrusionOk="0">
                  <a:moveTo>
                    <a:pt x="0" y="0"/>
                  </a:moveTo>
                  <a:lnTo>
                    <a:pt x="0" y="10756"/>
                  </a:lnTo>
                  <a:lnTo>
                    <a:pt x="9500" y="13428"/>
                  </a:lnTo>
                  <a:lnTo>
                    <a:pt x="10141" y="12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03E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38"/>
            <p:cNvSpPr/>
            <p:nvPr/>
          </p:nvSpPr>
          <p:spPr>
            <a:xfrm>
              <a:off x="8700860" y="876360"/>
              <a:ext cx="282583" cy="640521"/>
            </a:xfrm>
            <a:custGeom>
              <a:avLst/>
              <a:gdLst/>
              <a:ahLst/>
              <a:cxnLst/>
              <a:rect l="l" t="t" r="r" b="b"/>
              <a:pathLst>
                <a:path w="4050" h="9180" extrusionOk="0">
                  <a:moveTo>
                    <a:pt x="1" y="1"/>
                  </a:moveTo>
                  <a:lnTo>
                    <a:pt x="1" y="9179"/>
                  </a:lnTo>
                  <a:lnTo>
                    <a:pt x="4049" y="9179"/>
                  </a:lnTo>
                  <a:lnTo>
                    <a:pt x="4049" y="50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303E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38"/>
            <p:cNvSpPr/>
            <p:nvPr/>
          </p:nvSpPr>
          <p:spPr>
            <a:xfrm>
              <a:off x="8024137" y="876360"/>
              <a:ext cx="959316" cy="962107"/>
            </a:xfrm>
            <a:custGeom>
              <a:avLst/>
              <a:gdLst/>
              <a:ahLst/>
              <a:cxnLst/>
              <a:rect l="l" t="t" r="r" b="b"/>
              <a:pathLst>
                <a:path w="13749" h="13789" extrusionOk="0">
                  <a:moveTo>
                    <a:pt x="0" y="1"/>
                  </a:moveTo>
                  <a:lnTo>
                    <a:pt x="0" y="10475"/>
                  </a:lnTo>
                  <a:lnTo>
                    <a:pt x="13748" y="13789"/>
                  </a:lnTo>
                  <a:lnTo>
                    <a:pt x="13748" y="188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38"/>
            <p:cNvSpPr/>
            <p:nvPr/>
          </p:nvSpPr>
          <p:spPr>
            <a:xfrm>
              <a:off x="8232896" y="1165357"/>
              <a:ext cx="35515" cy="199552"/>
            </a:xfrm>
            <a:custGeom>
              <a:avLst/>
              <a:gdLst/>
              <a:ahLst/>
              <a:cxnLst/>
              <a:rect l="l" t="t" r="r" b="b"/>
              <a:pathLst>
                <a:path w="509" h="2860" extrusionOk="0">
                  <a:moveTo>
                    <a:pt x="1" y="0"/>
                  </a:moveTo>
                  <a:lnTo>
                    <a:pt x="1" y="2860"/>
                  </a:lnTo>
                  <a:lnTo>
                    <a:pt x="509" y="2860"/>
                  </a:lnTo>
                  <a:lnTo>
                    <a:pt x="509" y="0"/>
                  </a:lnTo>
                  <a:close/>
                </a:path>
              </a:pathLst>
            </a:custGeom>
            <a:solidFill>
              <a:srgbClr val="303E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38"/>
            <p:cNvSpPr/>
            <p:nvPr/>
          </p:nvSpPr>
          <p:spPr>
            <a:xfrm>
              <a:off x="8293528" y="1183079"/>
              <a:ext cx="35515" cy="199552"/>
            </a:xfrm>
            <a:custGeom>
              <a:avLst/>
              <a:gdLst/>
              <a:ahLst/>
              <a:cxnLst/>
              <a:rect l="l" t="t" r="r" b="b"/>
              <a:pathLst>
                <a:path w="509" h="2860" extrusionOk="0">
                  <a:moveTo>
                    <a:pt x="0" y="0"/>
                  </a:moveTo>
                  <a:lnTo>
                    <a:pt x="0" y="2859"/>
                  </a:lnTo>
                  <a:lnTo>
                    <a:pt x="508" y="2859"/>
                  </a:lnTo>
                  <a:lnTo>
                    <a:pt x="508" y="0"/>
                  </a:lnTo>
                  <a:close/>
                </a:path>
              </a:pathLst>
            </a:custGeom>
            <a:solidFill>
              <a:srgbClr val="303E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38"/>
            <p:cNvSpPr/>
            <p:nvPr/>
          </p:nvSpPr>
          <p:spPr>
            <a:xfrm>
              <a:off x="8355068" y="1197941"/>
              <a:ext cx="34538" cy="200529"/>
            </a:xfrm>
            <a:custGeom>
              <a:avLst/>
              <a:gdLst/>
              <a:ahLst/>
              <a:cxnLst/>
              <a:rect l="l" t="t" r="r" b="b"/>
              <a:pathLst>
                <a:path w="495" h="2874" extrusionOk="0">
                  <a:moveTo>
                    <a:pt x="0" y="1"/>
                  </a:moveTo>
                  <a:lnTo>
                    <a:pt x="0" y="2874"/>
                  </a:lnTo>
                  <a:lnTo>
                    <a:pt x="495" y="2874"/>
                  </a:lnTo>
                  <a:lnTo>
                    <a:pt x="495" y="1"/>
                  </a:lnTo>
                  <a:close/>
                </a:path>
              </a:pathLst>
            </a:custGeom>
            <a:solidFill>
              <a:srgbClr val="303E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38"/>
            <p:cNvSpPr/>
            <p:nvPr/>
          </p:nvSpPr>
          <p:spPr>
            <a:xfrm>
              <a:off x="8415630" y="1210081"/>
              <a:ext cx="34538" cy="199552"/>
            </a:xfrm>
            <a:custGeom>
              <a:avLst/>
              <a:gdLst/>
              <a:ahLst/>
              <a:cxnLst/>
              <a:rect l="l" t="t" r="r" b="b"/>
              <a:pathLst>
                <a:path w="495" h="2860" extrusionOk="0">
                  <a:moveTo>
                    <a:pt x="1" y="1"/>
                  </a:moveTo>
                  <a:lnTo>
                    <a:pt x="1" y="2860"/>
                  </a:lnTo>
                  <a:lnTo>
                    <a:pt x="495" y="2860"/>
                  </a:lnTo>
                  <a:lnTo>
                    <a:pt x="495" y="1"/>
                  </a:lnTo>
                  <a:close/>
                </a:path>
              </a:pathLst>
            </a:custGeom>
            <a:solidFill>
              <a:srgbClr val="303E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38"/>
            <p:cNvSpPr/>
            <p:nvPr/>
          </p:nvSpPr>
          <p:spPr>
            <a:xfrm>
              <a:off x="8476262" y="1222222"/>
              <a:ext cx="34538" cy="199552"/>
            </a:xfrm>
            <a:custGeom>
              <a:avLst/>
              <a:gdLst/>
              <a:ahLst/>
              <a:cxnLst/>
              <a:rect l="l" t="t" r="r" b="b"/>
              <a:pathLst>
                <a:path w="495" h="2860" extrusionOk="0">
                  <a:moveTo>
                    <a:pt x="0" y="0"/>
                  </a:moveTo>
                  <a:lnTo>
                    <a:pt x="0" y="2860"/>
                  </a:lnTo>
                  <a:lnTo>
                    <a:pt x="494" y="2860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rgbClr val="303E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38"/>
            <p:cNvSpPr/>
            <p:nvPr/>
          </p:nvSpPr>
          <p:spPr>
            <a:xfrm>
              <a:off x="8536825" y="1240851"/>
              <a:ext cx="35515" cy="199552"/>
            </a:xfrm>
            <a:custGeom>
              <a:avLst/>
              <a:gdLst/>
              <a:ahLst/>
              <a:cxnLst/>
              <a:rect l="l" t="t" r="r" b="b"/>
              <a:pathLst>
                <a:path w="509" h="2860" extrusionOk="0">
                  <a:moveTo>
                    <a:pt x="0" y="1"/>
                  </a:moveTo>
                  <a:lnTo>
                    <a:pt x="0" y="2860"/>
                  </a:lnTo>
                  <a:lnTo>
                    <a:pt x="508" y="2860"/>
                  </a:lnTo>
                  <a:lnTo>
                    <a:pt x="508" y="1"/>
                  </a:lnTo>
                  <a:close/>
                </a:path>
              </a:pathLst>
            </a:custGeom>
            <a:solidFill>
              <a:srgbClr val="303E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38"/>
            <p:cNvSpPr/>
            <p:nvPr/>
          </p:nvSpPr>
          <p:spPr>
            <a:xfrm>
              <a:off x="8232896" y="1393722"/>
              <a:ext cx="35515" cy="199552"/>
            </a:xfrm>
            <a:custGeom>
              <a:avLst/>
              <a:gdLst/>
              <a:ahLst/>
              <a:cxnLst/>
              <a:rect l="l" t="t" r="r" b="b"/>
              <a:pathLst>
                <a:path w="509" h="2860" extrusionOk="0">
                  <a:moveTo>
                    <a:pt x="1" y="1"/>
                  </a:moveTo>
                  <a:lnTo>
                    <a:pt x="1" y="2860"/>
                  </a:lnTo>
                  <a:lnTo>
                    <a:pt x="509" y="2860"/>
                  </a:lnTo>
                  <a:lnTo>
                    <a:pt x="509" y="1"/>
                  </a:lnTo>
                  <a:close/>
                </a:path>
              </a:pathLst>
            </a:custGeom>
            <a:solidFill>
              <a:srgbClr val="303E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38"/>
            <p:cNvSpPr/>
            <p:nvPr/>
          </p:nvSpPr>
          <p:spPr>
            <a:xfrm>
              <a:off x="8293528" y="1411445"/>
              <a:ext cx="35515" cy="199552"/>
            </a:xfrm>
            <a:custGeom>
              <a:avLst/>
              <a:gdLst/>
              <a:ahLst/>
              <a:cxnLst/>
              <a:rect l="l" t="t" r="r" b="b"/>
              <a:pathLst>
                <a:path w="509" h="2860" extrusionOk="0">
                  <a:moveTo>
                    <a:pt x="0" y="1"/>
                  </a:moveTo>
                  <a:lnTo>
                    <a:pt x="0" y="2860"/>
                  </a:lnTo>
                  <a:lnTo>
                    <a:pt x="508" y="2860"/>
                  </a:lnTo>
                  <a:lnTo>
                    <a:pt x="508" y="1"/>
                  </a:lnTo>
                  <a:close/>
                </a:path>
              </a:pathLst>
            </a:custGeom>
            <a:solidFill>
              <a:srgbClr val="303E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38"/>
            <p:cNvSpPr/>
            <p:nvPr/>
          </p:nvSpPr>
          <p:spPr>
            <a:xfrm>
              <a:off x="8355068" y="1426376"/>
              <a:ext cx="34538" cy="199552"/>
            </a:xfrm>
            <a:custGeom>
              <a:avLst/>
              <a:gdLst/>
              <a:ahLst/>
              <a:cxnLst/>
              <a:rect l="l" t="t" r="r" b="b"/>
              <a:pathLst>
                <a:path w="495" h="2860" extrusionOk="0">
                  <a:moveTo>
                    <a:pt x="0" y="0"/>
                  </a:moveTo>
                  <a:lnTo>
                    <a:pt x="0" y="2860"/>
                  </a:lnTo>
                  <a:lnTo>
                    <a:pt x="495" y="2860"/>
                  </a:lnTo>
                  <a:lnTo>
                    <a:pt x="495" y="0"/>
                  </a:lnTo>
                  <a:close/>
                </a:path>
              </a:pathLst>
            </a:custGeom>
            <a:solidFill>
              <a:srgbClr val="303E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38"/>
            <p:cNvSpPr/>
            <p:nvPr/>
          </p:nvSpPr>
          <p:spPr>
            <a:xfrm>
              <a:off x="8415630" y="1438516"/>
              <a:ext cx="34538" cy="199552"/>
            </a:xfrm>
            <a:custGeom>
              <a:avLst/>
              <a:gdLst/>
              <a:ahLst/>
              <a:cxnLst/>
              <a:rect l="l" t="t" r="r" b="b"/>
              <a:pathLst>
                <a:path w="495" h="2860" extrusionOk="0">
                  <a:moveTo>
                    <a:pt x="1" y="0"/>
                  </a:moveTo>
                  <a:lnTo>
                    <a:pt x="1" y="2859"/>
                  </a:lnTo>
                  <a:lnTo>
                    <a:pt x="495" y="2859"/>
                  </a:lnTo>
                  <a:lnTo>
                    <a:pt x="495" y="0"/>
                  </a:lnTo>
                  <a:close/>
                </a:path>
              </a:pathLst>
            </a:custGeom>
            <a:solidFill>
              <a:srgbClr val="303E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38"/>
            <p:cNvSpPr/>
            <p:nvPr/>
          </p:nvSpPr>
          <p:spPr>
            <a:xfrm>
              <a:off x="8476262" y="1449680"/>
              <a:ext cx="34538" cy="200459"/>
            </a:xfrm>
            <a:custGeom>
              <a:avLst/>
              <a:gdLst/>
              <a:ahLst/>
              <a:cxnLst/>
              <a:rect l="l" t="t" r="r" b="b"/>
              <a:pathLst>
                <a:path w="495" h="2873" extrusionOk="0">
                  <a:moveTo>
                    <a:pt x="0" y="0"/>
                  </a:moveTo>
                  <a:lnTo>
                    <a:pt x="0" y="2873"/>
                  </a:lnTo>
                  <a:lnTo>
                    <a:pt x="494" y="2873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rgbClr val="303E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38"/>
            <p:cNvSpPr/>
            <p:nvPr/>
          </p:nvSpPr>
          <p:spPr>
            <a:xfrm>
              <a:off x="8536825" y="1468309"/>
              <a:ext cx="35515" cy="200529"/>
            </a:xfrm>
            <a:custGeom>
              <a:avLst/>
              <a:gdLst/>
              <a:ahLst/>
              <a:cxnLst/>
              <a:rect l="l" t="t" r="r" b="b"/>
              <a:pathLst>
                <a:path w="509" h="2874" extrusionOk="0">
                  <a:moveTo>
                    <a:pt x="0" y="1"/>
                  </a:moveTo>
                  <a:lnTo>
                    <a:pt x="0" y="2873"/>
                  </a:lnTo>
                  <a:lnTo>
                    <a:pt x="508" y="2873"/>
                  </a:lnTo>
                  <a:lnTo>
                    <a:pt x="508" y="1"/>
                  </a:lnTo>
                  <a:close/>
                </a:path>
              </a:pathLst>
            </a:custGeom>
            <a:solidFill>
              <a:srgbClr val="303E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38"/>
            <p:cNvSpPr/>
            <p:nvPr/>
          </p:nvSpPr>
          <p:spPr>
            <a:xfrm>
              <a:off x="8181683" y="1383466"/>
              <a:ext cx="469855" cy="84914"/>
            </a:xfrm>
            <a:custGeom>
              <a:avLst/>
              <a:gdLst/>
              <a:ahLst/>
              <a:cxnLst/>
              <a:rect l="l" t="t" r="r" b="b"/>
              <a:pathLst>
                <a:path w="6734" h="1217" extrusionOk="0">
                  <a:moveTo>
                    <a:pt x="27" y="1"/>
                  </a:moveTo>
                  <a:lnTo>
                    <a:pt x="0" y="161"/>
                  </a:lnTo>
                  <a:lnTo>
                    <a:pt x="6707" y="1217"/>
                  </a:lnTo>
                  <a:lnTo>
                    <a:pt x="6734" y="1056"/>
                  </a:lnTo>
                  <a:lnTo>
                    <a:pt x="2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38"/>
            <p:cNvSpPr/>
            <p:nvPr/>
          </p:nvSpPr>
          <p:spPr>
            <a:xfrm>
              <a:off x="8681323" y="974250"/>
              <a:ext cx="11234" cy="792488"/>
            </a:xfrm>
            <a:custGeom>
              <a:avLst/>
              <a:gdLst/>
              <a:ahLst/>
              <a:cxnLst/>
              <a:rect l="l" t="t" r="r" b="b"/>
              <a:pathLst>
                <a:path w="161" h="11358" extrusionOk="0">
                  <a:moveTo>
                    <a:pt x="0" y="0"/>
                  </a:moveTo>
                  <a:lnTo>
                    <a:pt x="0" y="11357"/>
                  </a:lnTo>
                  <a:lnTo>
                    <a:pt x="161" y="11357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38"/>
            <p:cNvSpPr/>
            <p:nvPr/>
          </p:nvSpPr>
          <p:spPr>
            <a:xfrm>
              <a:off x="8150914" y="894989"/>
              <a:ext cx="11234" cy="744902"/>
            </a:xfrm>
            <a:custGeom>
              <a:avLst/>
              <a:gdLst/>
              <a:ahLst/>
              <a:cxnLst/>
              <a:rect l="l" t="t" r="r" b="b"/>
              <a:pathLst>
                <a:path w="161" h="10676" extrusionOk="0">
                  <a:moveTo>
                    <a:pt x="0" y="1"/>
                  </a:moveTo>
                  <a:lnTo>
                    <a:pt x="0" y="10676"/>
                  </a:lnTo>
                  <a:lnTo>
                    <a:pt x="160" y="10676"/>
                  </a:lnTo>
                  <a:lnTo>
                    <a:pt x="160" y="1"/>
                  </a:lnTo>
                  <a:close/>
                </a:path>
              </a:pathLst>
            </a:custGeom>
            <a:solidFill>
              <a:srgbClr val="303E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38"/>
            <p:cNvSpPr/>
            <p:nvPr/>
          </p:nvSpPr>
          <p:spPr>
            <a:xfrm>
              <a:off x="8185381" y="917386"/>
              <a:ext cx="442853" cy="285304"/>
            </a:xfrm>
            <a:custGeom>
              <a:avLst/>
              <a:gdLst/>
              <a:ahLst/>
              <a:cxnLst/>
              <a:rect l="l" t="t" r="r" b="b"/>
              <a:pathLst>
                <a:path w="6347" h="4089" extrusionOk="0">
                  <a:moveTo>
                    <a:pt x="1" y="0"/>
                  </a:moveTo>
                  <a:lnTo>
                    <a:pt x="1" y="2860"/>
                  </a:lnTo>
                  <a:lnTo>
                    <a:pt x="6347" y="4089"/>
                  </a:lnTo>
                  <a:lnTo>
                    <a:pt x="6347" y="81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38"/>
            <p:cNvSpPr/>
            <p:nvPr/>
          </p:nvSpPr>
          <p:spPr>
            <a:xfrm>
              <a:off x="8628157" y="973343"/>
              <a:ext cx="49469" cy="229346"/>
            </a:xfrm>
            <a:custGeom>
              <a:avLst/>
              <a:gdLst/>
              <a:ahLst/>
              <a:cxnLst/>
              <a:rect l="l" t="t" r="r" b="b"/>
              <a:pathLst>
                <a:path w="709" h="3287" extrusionOk="0">
                  <a:moveTo>
                    <a:pt x="709" y="0"/>
                  </a:moveTo>
                  <a:lnTo>
                    <a:pt x="1" y="13"/>
                  </a:lnTo>
                  <a:lnTo>
                    <a:pt x="1" y="3287"/>
                  </a:lnTo>
                  <a:lnTo>
                    <a:pt x="709" y="3086"/>
                  </a:lnTo>
                  <a:lnTo>
                    <a:pt x="70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38"/>
            <p:cNvSpPr/>
            <p:nvPr/>
          </p:nvSpPr>
          <p:spPr>
            <a:xfrm>
              <a:off x="8185381" y="914595"/>
              <a:ext cx="492252" cy="59726"/>
            </a:xfrm>
            <a:custGeom>
              <a:avLst/>
              <a:gdLst/>
              <a:ahLst/>
              <a:cxnLst/>
              <a:rect l="l" t="t" r="r" b="b"/>
              <a:pathLst>
                <a:path w="7055" h="856" extrusionOk="0">
                  <a:moveTo>
                    <a:pt x="455" y="0"/>
                  </a:moveTo>
                  <a:lnTo>
                    <a:pt x="1" y="40"/>
                  </a:lnTo>
                  <a:lnTo>
                    <a:pt x="6347" y="855"/>
                  </a:lnTo>
                  <a:lnTo>
                    <a:pt x="7055" y="842"/>
                  </a:lnTo>
                  <a:lnTo>
                    <a:pt x="455" y="0"/>
                  </a:lnTo>
                  <a:close/>
                </a:path>
              </a:pathLst>
            </a:custGeom>
            <a:solidFill>
              <a:srgbClr val="303E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38"/>
            <p:cNvSpPr/>
            <p:nvPr/>
          </p:nvSpPr>
          <p:spPr>
            <a:xfrm>
              <a:off x="8792261" y="1252015"/>
              <a:ext cx="50376" cy="51353"/>
            </a:xfrm>
            <a:custGeom>
              <a:avLst/>
              <a:gdLst/>
              <a:ahLst/>
              <a:cxnLst/>
              <a:rect l="l" t="t" r="r" b="b"/>
              <a:pathLst>
                <a:path w="722" h="736" extrusionOk="0">
                  <a:moveTo>
                    <a:pt x="361" y="1"/>
                  </a:moveTo>
                  <a:cubicBezTo>
                    <a:pt x="161" y="1"/>
                    <a:pt x="0" y="161"/>
                    <a:pt x="0" y="362"/>
                  </a:cubicBezTo>
                  <a:cubicBezTo>
                    <a:pt x="0" y="562"/>
                    <a:pt x="161" y="736"/>
                    <a:pt x="361" y="736"/>
                  </a:cubicBezTo>
                  <a:cubicBezTo>
                    <a:pt x="561" y="736"/>
                    <a:pt x="722" y="562"/>
                    <a:pt x="722" y="362"/>
                  </a:cubicBezTo>
                  <a:cubicBezTo>
                    <a:pt x="722" y="161"/>
                    <a:pt x="561" y="1"/>
                    <a:pt x="3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38"/>
            <p:cNvSpPr/>
            <p:nvPr/>
          </p:nvSpPr>
          <p:spPr>
            <a:xfrm>
              <a:off x="8804402" y="1330369"/>
              <a:ext cx="27072" cy="27072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87" y="0"/>
                  </a:moveTo>
                  <a:cubicBezTo>
                    <a:pt x="80" y="0"/>
                    <a:pt x="0" y="80"/>
                    <a:pt x="0" y="187"/>
                  </a:cubicBezTo>
                  <a:cubicBezTo>
                    <a:pt x="0" y="294"/>
                    <a:pt x="80" y="388"/>
                    <a:pt x="187" y="388"/>
                  </a:cubicBezTo>
                  <a:cubicBezTo>
                    <a:pt x="294" y="388"/>
                    <a:pt x="387" y="294"/>
                    <a:pt x="387" y="187"/>
                  </a:cubicBezTo>
                  <a:cubicBezTo>
                    <a:pt x="387" y="80"/>
                    <a:pt x="294" y="0"/>
                    <a:pt x="18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38"/>
            <p:cNvSpPr/>
            <p:nvPr/>
          </p:nvSpPr>
          <p:spPr>
            <a:xfrm>
              <a:off x="8804402" y="1379768"/>
              <a:ext cx="27072" cy="27072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87" y="0"/>
                  </a:moveTo>
                  <a:cubicBezTo>
                    <a:pt x="80" y="0"/>
                    <a:pt x="0" y="80"/>
                    <a:pt x="0" y="187"/>
                  </a:cubicBezTo>
                  <a:cubicBezTo>
                    <a:pt x="0" y="294"/>
                    <a:pt x="80" y="388"/>
                    <a:pt x="187" y="388"/>
                  </a:cubicBezTo>
                  <a:cubicBezTo>
                    <a:pt x="294" y="388"/>
                    <a:pt x="387" y="294"/>
                    <a:pt x="387" y="187"/>
                  </a:cubicBezTo>
                  <a:cubicBezTo>
                    <a:pt x="387" y="80"/>
                    <a:pt x="294" y="0"/>
                    <a:pt x="18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38"/>
            <p:cNvSpPr/>
            <p:nvPr/>
          </p:nvSpPr>
          <p:spPr>
            <a:xfrm>
              <a:off x="8804402" y="1429167"/>
              <a:ext cx="27072" cy="27072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87" y="0"/>
                  </a:moveTo>
                  <a:cubicBezTo>
                    <a:pt x="80" y="0"/>
                    <a:pt x="0" y="94"/>
                    <a:pt x="0" y="201"/>
                  </a:cubicBezTo>
                  <a:cubicBezTo>
                    <a:pt x="0" y="308"/>
                    <a:pt x="80" y="388"/>
                    <a:pt x="187" y="388"/>
                  </a:cubicBezTo>
                  <a:cubicBezTo>
                    <a:pt x="294" y="388"/>
                    <a:pt x="387" y="308"/>
                    <a:pt x="387" y="201"/>
                  </a:cubicBezTo>
                  <a:cubicBezTo>
                    <a:pt x="387" y="94"/>
                    <a:pt x="294" y="0"/>
                    <a:pt x="18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38"/>
            <p:cNvSpPr/>
            <p:nvPr/>
          </p:nvSpPr>
          <p:spPr>
            <a:xfrm>
              <a:off x="8040883" y="1073048"/>
              <a:ext cx="50446" cy="51353"/>
            </a:xfrm>
            <a:custGeom>
              <a:avLst/>
              <a:gdLst/>
              <a:ahLst/>
              <a:cxnLst/>
              <a:rect l="l" t="t" r="r" b="b"/>
              <a:pathLst>
                <a:path w="723" h="736" extrusionOk="0">
                  <a:moveTo>
                    <a:pt x="361" y="1"/>
                  </a:moveTo>
                  <a:cubicBezTo>
                    <a:pt x="161" y="1"/>
                    <a:pt x="1" y="174"/>
                    <a:pt x="1" y="375"/>
                  </a:cubicBezTo>
                  <a:cubicBezTo>
                    <a:pt x="1" y="575"/>
                    <a:pt x="161" y="735"/>
                    <a:pt x="361" y="735"/>
                  </a:cubicBezTo>
                  <a:cubicBezTo>
                    <a:pt x="562" y="735"/>
                    <a:pt x="722" y="575"/>
                    <a:pt x="722" y="375"/>
                  </a:cubicBezTo>
                  <a:cubicBezTo>
                    <a:pt x="722" y="174"/>
                    <a:pt x="562" y="1"/>
                    <a:pt x="361" y="1"/>
                  </a:cubicBezTo>
                  <a:close/>
                </a:path>
              </a:pathLst>
            </a:custGeom>
            <a:solidFill>
              <a:srgbClr val="F35B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38"/>
            <p:cNvSpPr/>
            <p:nvPr/>
          </p:nvSpPr>
          <p:spPr>
            <a:xfrm>
              <a:off x="8053023" y="1151333"/>
              <a:ext cx="27072" cy="27142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87" y="1"/>
                  </a:moveTo>
                  <a:cubicBezTo>
                    <a:pt x="80" y="1"/>
                    <a:pt x="0" y="81"/>
                    <a:pt x="0" y="188"/>
                  </a:cubicBezTo>
                  <a:cubicBezTo>
                    <a:pt x="0" y="295"/>
                    <a:pt x="80" y="388"/>
                    <a:pt x="187" y="388"/>
                  </a:cubicBezTo>
                  <a:cubicBezTo>
                    <a:pt x="294" y="388"/>
                    <a:pt x="388" y="295"/>
                    <a:pt x="388" y="188"/>
                  </a:cubicBezTo>
                  <a:cubicBezTo>
                    <a:pt x="388" y="81"/>
                    <a:pt x="294" y="1"/>
                    <a:pt x="187" y="1"/>
                  </a:cubicBezTo>
                  <a:close/>
                </a:path>
              </a:pathLst>
            </a:custGeom>
            <a:solidFill>
              <a:srgbClr val="303E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38"/>
            <p:cNvSpPr/>
            <p:nvPr/>
          </p:nvSpPr>
          <p:spPr>
            <a:xfrm>
              <a:off x="8053023" y="1200802"/>
              <a:ext cx="27072" cy="27072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87" y="0"/>
                  </a:moveTo>
                  <a:cubicBezTo>
                    <a:pt x="80" y="0"/>
                    <a:pt x="0" y="80"/>
                    <a:pt x="0" y="187"/>
                  </a:cubicBezTo>
                  <a:cubicBezTo>
                    <a:pt x="0" y="294"/>
                    <a:pt x="80" y="388"/>
                    <a:pt x="187" y="388"/>
                  </a:cubicBezTo>
                  <a:cubicBezTo>
                    <a:pt x="294" y="388"/>
                    <a:pt x="388" y="294"/>
                    <a:pt x="388" y="187"/>
                  </a:cubicBezTo>
                  <a:cubicBezTo>
                    <a:pt x="388" y="80"/>
                    <a:pt x="294" y="0"/>
                    <a:pt x="187" y="0"/>
                  </a:cubicBezTo>
                  <a:close/>
                </a:path>
              </a:pathLst>
            </a:custGeom>
            <a:solidFill>
              <a:srgbClr val="303E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38"/>
            <p:cNvSpPr/>
            <p:nvPr/>
          </p:nvSpPr>
          <p:spPr>
            <a:xfrm>
              <a:off x="8053023" y="1250201"/>
              <a:ext cx="27072" cy="27072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87" y="0"/>
                  </a:moveTo>
                  <a:cubicBezTo>
                    <a:pt x="80" y="0"/>
                    <a:pt x="0" y="94"/>
                    <a:pt x="0" y="201"/>
                  </a:cubicBezTo>
                  <a:cubicBezTo>
                    <a:pt x="0" y="307"/>
                    <a:pt x="80" y="388"/>
                    <a:pt x="187" y="388"/>
                  </a:cubicBezTo>
                  <a:cubicBezTo>
                    <a:pt x="294" y="388"/>
                    <a:pt x="388" y="307"/>
                    <a:pt x="388" y="201"/>
                  </a:cubicBezTo>
                  <a:cubicBezTo>
                    <a:pt x="388" y="94"/>
                    <a:pt x="294" y="0"/>
                    <a:pt x="187" y="0"/>
                  </a:cubicBezTo>
                  <a:close/>
                </a:path>
              </a:pathLst>
            </a:custGeom>
            <a:solidFill>
              <a:srgbClr val="303E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38"/>
            <p:cNvSpPr/>
            <p:nvPr/>
          </p:nvSpPr>
          <p:spPr>
            <a:xfrm>
              <a:off x="9041139" y="871685"/>
              <a:ext cx="221043" cy="1444103"/>
            </a:xfrm>
            <a:custGeom>
              <a:avLst/>
              <a:gdLst/>
              <a:ahLst/>
              <a:cxnLst/>
              <a:rect l="l" t="t" r="r" b="b"/>
              <a:pathLst>
                <a:path w="3168" h="20697" extrusionOk="0">
                  <a:moveTo>
                    <a:pt x="3167" y="1"/>
                  </a:moveTo>
                  <a:lnTo>
                    <a:pt x="1" y="615"/>
                  </a:lnTo>
                  <a:lnTo>
                    <a:pt x="1" y="20697"/>
                  </a:lnTo>
                  <a:lnTo>
                    <a:pt x="3167" y="19601"/>
                  </a:lnTo>
                  <a:lnTo>
                    <a:pt x="31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82" name="Google Shape;782;p38"/>
            <p:cNvGrpSpPr/>
            <p:nvPr/>
          </p:nvGrpSpPr>
          <p:grpSpPr>
            <a:xfrm>
              <a:off x="8748444" y="1245526"/>
              <a:ext cx="150153" cy="264791"/>
              <a:chOff x="8748444" y="1245526"/>
              <a:chExt cx="150153" cy="264791"/>
            </a:xfrm>
          </p:grpSpPr>
          <p:sp>
            <p:nvSpPr>
              <p:cNvPr id="783" name="Google Shape;783;p38"/>
              <p:cNvSpPr/>
              <p:nvPr/>
            </p:nvSpPr>
            <p:spPr>
              <a:xfrm>
                <a:off x="8748444" y="1245526"/>
                <a:ext cx="150153" cy="264791"/>
              </a:xfrm>
              <a:custGeom>
                <a:avLst/>
                <a:gdLst/>
                <a:ahLst/>
                <a:cxnLst/>
                <a:rect l="l" t="t" r="r" b="b"/>
                <a:pathLst>
                  <a:path w="2152" h="3795" extrusionOk="0">
                    <a:moveTo>
                      <a:pt x="119" y="54"/>
                    </a:moveTo>
                    <a:lnTo>
                      <a:pt x="119" y="54"/>
                    </a:lnTo>
                    <a:cubicBezTo>
                      <a:pt x="243" y="56"/>
                      <a:pt x="661" y="68"/>
                      <a:pt x="1056" y="81"/>
                    </a:cubicBezTo>
                    <a:cubicBezTo>
                      <a:pt x="1283" y="81"/>
                      <a:pt x="1497" y="94"/>
                      <a:pt x="1657" y="107"/>
                    </a:cubicBezTo>
                    <a:cubicBezTo>
                      <a:pt x="1737" y="107"/>
                      <a:pt x="1804" y="121"/>
                      <a:pt x="1858" y="121"/>
                    </a:cubicBezTo>
                    <a:cubicBezTo>
                      <a:pt x="1884" y="121"/>
                      <a:pt x="1911" y="134"/>
                      <a:pt x="1924" y="134"/>
                    </a:cubicBezTo>
                    <a:lnTo>
                      <a:pt x="1938" y="134"/>
                    </a:lnTo>
                    <a:lnTo>
                      <a:pt x="1938" y="147"/>
                    </a:lnTo>
                    <a:cubicBezTo>
                      <a:pt x="1951" y="147"/>
                      <a:pt x="1951" y="161"/>
                      <a:pt x="1964" y="201"/>
                    </a:cubicBezTo>
                    <a:cubicBezTo>
                      <a:pt x="2018" y="441"/>
                      <a:pt x="2098" y="1230"/>
                      <a:pt x="2098" y="2004"/>
                    </a:cubicBezTo>
                    <a:cubicBezTo>
                      <a:pt x="2098" y="2405"/>
                      <a:pt x="2071" y="2793"/>
                      <a:pt x="2031" y="3113"/>
                    </a:cubicBezTo>
                    <a:cubicBezTo>
                      <a:pt x="1978" y="3421"/>
                      <a:pt x="1898" y="3648"/>
                      <a:pt x="1804" y="3715"/>
                    </a:cubicBezTo>
                    <a:cubicBezTo>
                      <a:pt x="1777" y="3728"/>
                      <a:pt x="1711" y="3741"/>
                      <a:pt x="1617" y="3741"/>
                    </a:cubicBezTo>
                    <a:cubicBezTo>
                      <a:pt x="1310" y="3741"/>
                      <a:pt x="749" y="3621"/>
                      <a:pt x="602" y="3608"/>
                    </a:cubicBezTo>
                    <a:cubicBezTo>
                      <a:pt x="415" y="3581"/>
                      <a:pt x="308" y="3501"/>
                      <a:pt x="241" y="3367"/>
                    </a:cubicBezTo>
                    <a:cubicBezTo>
                      <a:pt x="161" y="3247"/>
                      <a:pt x="121" y="3073"/>
                      <a:pt x="94" y="2873"/>
                    </a:cubicBezTo>
                    <a:cubicBezTo>
                      <a:pt x="67" y="2659"/>
                      <a:pt x="54" y="1964"/>
                      <a:pt x="54" y="1336"/>
                    </a:cubicBezTo>
                    <a:cubicBezTo>
                      <a:pt x="54" y="896"/>
                      <a:pt x="67" y="495"/>
                      <a:pt x="81" y="308"/>
                    </a:cubicBezTo>
                    <a:lnTo>
                      <a:pt x="119" y="54"/>
                    </a:lnTo>
                    <a:close/>
                    <a:moveTo>
                      <a:pt x="67" y="0"/>
                    </a:moveTo>
                    <a:lnTo>
                      <a:pt x="27" y="308"/>
                    </a:lnTo>
                    <a:cubicBezTo>
                      <a:pt x="14" y="495"/>
                      <a:pt x="0" y="896"/>
                      <a:pt x="0" y="1336"/>
                    </a:cubicBezTo>
                    <a:cubicBezTo>
                      <a:pt x="0" y="1964"/>
                      <a:pt x="14" y="2659"/>
                      <a:pt x="40" y="2886"/>
                    </a:cubicBezTo>
                    <a:cubicBezTo>
                      <a:pt x="67" y="3073"/>
                      <a:pt x="107" y="3260"/>
                      <a:pt x="187" y="3394"/>
                    </a:cubicBezTo>
                    <a:cubicBezTo>
                      <a:pt x="268" y="3528"/>
                      <a:pt x="401" y="3635"/>
                      <a:pt x="588" y="3661"/>
                    </a:cubicBezTo>
                    <a:cubicBezTo>
                      <a:pt x="735" y="3675"/>
                      <a:pt x="1296" y="3795"/>
                      <a:pt x="1617" y="3795"/>
                    </a:cubicBezTo>
                    <a:cubicBezTo>
                      <a:pt x="1711" y="3795"/>
                      <a:pt x="1777" y="3781"/>
                      <a:pt x="1831" y="3755"/>
                    </a:cubicBezTo>
                    <a:cubicBezTo>
                      <a:pt x="1964" y="3675"/>
                      <a:pt x="2031" y="3434"/>
                      <a:pt x="2085" y="3113"/>
                    </a:cubicBezTo>
                    <a:cubicBezTo>
                      <a:pt x="2125" y="2806"/>
                      <a:pt x="2151" y="2405"/>
                      <a:pt x="2151" y="2004"/>
                    </a:cubicBezTo>
                    <a:cubicBezTo>
                      <a:pt x="2151" y="1550"/>
                      <a:pt x="2125" y="1096"/>
                      <a:pt x="2098" y="749"/>
                    </a:cubicBezTo>
                    <a:cubicBezTo>
                      <a:pt x="2071" y="562"/>
                      <a:pt x="2058" y="415"/>
                      <a:pt x="2045" y="308"/>
                    </a:cubicBezTo>
                    <a:cubicBezTo>
                      <a:pt x="2031" y="254"/>
                      <a:pt x="2018" y="214"/>
                      <a:pt x="2018" y="174"/>
                    </a:cubicBezTo>
                    <a:cubicBezTo>
                      <a:pt x="2004" y="134"/>
                      <a:pt x="1991" y="121"/>
                      <a:pt x="1978" y="107"/>
                    </a:cubicBezTo>
                    <a:lnTo>
                      <a:pt x="1938" y="81"/>
                    </a:lnTo>
                    <a:cubicBezTo>
                      <a:pt x="1804" y="54"/>
                      <a:pt x="1390" y="27"/>
                      <a:pt x="976" y="27"/>
                    </a:cubicBezTo>
                    <a:cubicBezTo>
                      <a:pt x="575" y="14"/>
                      <a:pt x="174" y="0"/>
                      <a:pt x="9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" name="Google Shape;784;p38"/>
              <p:cNvSpPr/>
              <p:nvPr/>
            </p:nvSpPr>
            <p:spPr>
              <a:xfrm>
                <a:off x="8751235" y="1313554"/>
                <a:ext cx="143664" cy="21560"/>
              </a:xfrm>
              <a:custGeom>
                <a:avLst/>
                <a:gdLst/>
                <a:ahLst/>
                <a:cxnLst/>
                <a:rect l="l" t="t" r="r" b="b"/>
                <a:pathLst>
                  <a:path w="2059" h="309" extrusionOk="0">
                    <a:moveTo>
                      <a:pt x="0" y="1"/>
                    </a:moveTo>
                    <a:lnTo>
                      <a:pt x="0" y="54"/>
                    </a:lnTo>
                    <a:lnTo>
                      <a:pt x="2058" y="308"/>
                    </a:lnTo>
                    <a:lnTo>
                      <a:pt x="2058" y="24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" name="Google Shape;785;p38"/>
              <p:cNvSpPr/>
              <p:nvPr/>
            </p:nvSpPr>
            <p:spPr>
              <a:xfrm>
                <a:off x="8750328" y="1414236"/>
                <a:ext cx="144571" cy="19676"/>
              </a:xfrm>
              <a:custGeom>
                <a:avLst/>
                <a:gdLst/>
                <a:ahLst/>
                <a:cxnLst/>
                <a:rect l="l" t="t" r="r" b="b"/>
                <a:pathLst>
                  <a:path w="2072" h="282" extrusionOk="0">
                    <a:moveTo>
                      <a:pt x="0" y="1"/>
                    </a:moveTo>
                    <a:lnTo>
                      <a:pt x="0" y="54"/>
                    </a:lnTo>
                    <a:lnTo>
                      <a:pt x="2071" y="281"/>
                    </a:lnTo>
                    <a:lnTo>
                      <a:pt x="2071" y="228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6" name="Google Shape;786;p38"/>
              <p:cNvSpPr/>
              <p:nvPr/>
            </p:nvSpPr>
            <p:spPr>
              <a:xfrm>
                <a:off x="8775446" y="1247410"/>
                <a:ext cx="3838" cy="249859"/>
              </a:xfrm>
              <a:custGeom>
                <a:avLst/>
                <a:gdLst/>
                <a:ahLst/>
                <a:cxnLst/>
                <a:rect l="l" t="t" r="r" b="b"/>
                <a:pathLst>
                  <a:path w="55" h="3581" extrusionOk="0">
                    <a:moveTo>
                      <a:pt x="1" y="0"/>
                    </a:moveTo>
                    <a:lnTo>
                      <a:pt x="1" y="3581"/>
                    </a:lnTo>
                    <a:lnTo>
                      <a:pt x="54" y="3581"/>
                    </a:lnTo>
                    <a:lnTo>
                      <a:pt x="5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7" name="Google Shape;787;p38"/>
              <p:cNvSpPr/>
              <p:nvPr/>
            </p:nvSpPr>
            <p:spPr>
              <a:xfrm>
                <a:off x="8861266" y="1251108"/>
                <a:ext cx="3768" cy="257395"/>
              </a:xfrm>
              <a:custGeom>
                <a:avLst/>
                <a:gdLst/>
                <a:ahLst/>
                <a:cxnLst/>
                <a:rect l="l" t="t" r="r" b="b"/>
                <a:pathLst>
                  <a:path w="54" h="3689" extrusionOk="0">
                    <a:moveTo>
                      <a:pt x="0" y="1"/>
                    </a:moveTo>
                    <a:lnTo>
                      <a:pt x="0" y="3688"/>
                    </a:lnTo>
                    <a:lnTo>
                      <a:pt x="53" y="3688"/>
                    </a:lnTo>
                    <a:lnTo>
                      <a:pt x="5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88" name="Google Shape;788;p38"/>
            <p:cNvSpPr/>
            <p:nvPr/>
          </p:nvSpPr>
          <p:spPr>
            <a:xfrm>
              <a:off x="8737281" y="1542896"/>
              <a:ext cx="164107" cy="38306"/>
            </a:xfrm>
            <a:custGeom>
              <a:avLst/>
              <a:gdLst/>
              <a:ahLst/>
              <a:cxnLst/>
              <a:rect l="l" t="t" r="r" b="b"/>
              <a:pathLst>
                <a:path w="2352" h="549" extrusionOk="0">
                  <a:moveTo>
                    <a:pt x="13" y="0"/>
                  </a:moveTo>
                  <a:lnTo>
                    <a:pt x="0" y="54"/>
                  </a:lnTo>
                  <a:lnTo>
                    <a:pt x="2338" y="548"/>
                  </a:lnTo>
                  <a:lnTo>
                    <a:pt x="2352" y="495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8"/>
            <p:cNvSpPr/>
            <p:nvPr/>
          </p:nvSpPr>
          <p:spPr>
            <a:xfrm>
              <a:off x="8735397" y="1585806"/>
              <a:ext cx="165991" cy="40120"/>
            </a:xfrm>
            <a:custGeom>
              <a:avLst/>
              <a:gdLst/>
              <a:ahLst/>
              <a:cxnLst/>
              <a:rect l="l" t="t" r="r" b="b"/>
              <a:pathLst>
                <a:path w="2379" h="575" extrusionOk="0">
                  <a:moveTo>
                    <a:pt x="14" y="0"/>
                  </a:moveTo>
                  <a:lnTo>
                    <a:pt x="0" y="54"/>
                  </a:lnTo>
                  <a:lnTo>
                    <a:pt x="2365" y="575"/>
                  </a:lnTo>
                  <a:lnTo>
                    <a:pt x="2379" y="521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38"/>
            <p:cNvSpPr/>
            <p:nvPr/>
          </p:nvSpPr>
          <p:spPr>
            <a:xfrm>
              <a:off x="8735397" y="1622158"/>
              <a:ext cx="165991" cy="41027"/>
            </a:xfrm>
            <a:custGeom>
              <a:avLst/>
              <a:gdLst/>
              <a:ahLst/>
              <a:cxnLst/>
              <a:rect l="l" t="t" r="r" b="b"/>
              <a:pathLst>
                <a:path w="2379" h="588" extrusionOk="0">
                  <a:moveTo>
                    <a:pt x="14" y="0"/>
                  </a:moveTo>
                  <a:lnTo>
                    <a:pt x="0" y="54"/>
                  </a:lnTo>
                  <a:lnTo>
                    <a:pt x="2365" y="588"/>
                  </a:lnTo>
                  <a:lnTo>
                    <a:pt x="2379" y="535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38"/>
            <p:cNvSpPr/>
            <p:nvPr/>
          </p:nvSpPr>
          <p:spPr>
            <a:xfrm>
              <a:off x="9079375" y="953737"/>
              <a:ext cx="148269" cy="1034811"/>
            </a:xfrm>
            <a:custGeom>
              <a:avLst/>
              <a:gdLst/>
              <a:ahLst/>
              <a:cxnLst/>
              <a:rect l="l" t="t" r="r" b="b"/>
              <a:pathLst>
                <a:path w="2125" h="14831" extrusionOk="0">
                  <a:moveTo>
                    <a:pt x="1029" y="0"/>
                  </a:moveTo>
                  <a:cubicBezTo>
                    <a:pt x="775" y="0"/>
                    <a:pt x="522" y="67"/>
                    <a:pt x="321" y="201"/>
                  </a:cubicBezTo>
                  <a:cubicBezTo>
                    <a:pt x="134" y="321"/>
                    <a:pt x="0" y="522"/>
                    <a:pt x="0" y="775"/>
                  </a:cubicBezTo>
                  <a:cubicBezTo>
                    <a:pt x="0" y="802"/>
                    <a:pt x="0" y="815"/>
                    <a:pt x="0" y="842"/>
                  </a:cubicBezTo>
                  <a:lnTo>
                    <a:pt x="54" y="842"/>
                  </a:lnTo>
                  <a:cubicBezTo>
                    <a:pt x="54" y="815"/>
                    <a:pt x="54" y="789"/>
                    <a:pt x="54" y="775"/>
                  </a:cubicBezTo>
                  <a:cubicBezTo>
                    <a:pt x="54" y="535"/>
                    <a:pt x="174" y="361"/>
                    <a:pt x="361" y="241"/>
                  </a:cubicBezTo>
                  <a:cubicBezTo>
                    <a:pt x="548" y="121"/>
                    <a:pt x="789" y="54"/>
                    <a:pt x="1029" y="54"/>
                  </a:cubicBezTo>
                  <a:cubicBezTo>
                    <a:pt x="1243" y="54"/>
                    <a:pt x="1457" y="107"/>
                    <a:pt x="1617" y="188"/>
                  </a:cubicBezTo>
                  <a:cubicBezTo>
                    <a:pt x="1764" y="281"/>
                    <a:pt x="1884" y="415"/>
                    <a:pt x="1911" y="602"/>
                  </a:cubicBezTo>
                  <a:cubicBezTo>
                    <a:pt x="2031" y="1243"/>
                    <a:pt x="2071" y="3260"/>
                    <a:pt x="2071" y="5599"/>
                  </a:cubicBezTo>
                  <a:cubicBezTo>
                    <a:pt x="2071" y="9593"/>
                    <a:pt x="1951" y="14497"/>
                    <a:pt x="1911" y="14818"/>
                  </a:cubicBezTo>
                  <a:lnTo>
                    <a:pt x="1964" y="14831"/>
                  </a:lnTo>
                  <a:cubicBezTo>
                    <a:pt x="2005" y="14497"/>
                    <a:pt x="2125" y="9593"/>
                    <a:pt x="2125" y="5599"/>
                  </a:cubicBezTo>
                  <a:cubicBezTo>
                    <a:pt x="2125" y="3260"/>
                    <a:pt x="2085" y="1243"/>
                    <a:pt x="1964" y="588"/>
                  </a:cubicBezTo>
                  <a:cubicBezTo>
                    <a:pt x="1938" y="388"/>
                    <a:pt x="1804" y="241"/>
                    <a:pt x="1630" y="147"/>
                  </a:cubicBezTo>
                  <a:cubicBezTo>
                    <a:pt x="1470" y="54"/>
                    <a:pt x="1256" y="0"/>
                    <a:pt x="10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38"/>
            <p:cNvSpPr/>
            <p:nvPr/>
          </p:nvSpPr>
          <p:spPr>
            <a:xfrm>
              <a:off x="8225500" y="932317"/>
              <a:ext cx="379428" cy="1995035"/>
            </a:xfrm>
            <a:custGeom>
              <a:avLst/>
              <a:gdLst/>
              <a:ahLst/>
              <a:cxnLst/>
              <a:rect l="l" t="t" r="r" b="b"/>
              <a:pathLst>
                <a:path w="5438" h="28593" extrusionOk="0">
                  <a:moveTo>
                    <a:pt x="5438" y="0"/>
                  </a:moveTo>
                  <a:lnTo>
                    <a:pt x="0" y="909"/>
                  </a:lnTo>
                  <a:lnTo>
                    <a:pt x="0" y="28592"/>
                  </a:lnTo>
                  <a:lnTo>
                    <a:pt x="5438" y="26374"/>
                  </a:lnTo>
                  <a:lnTo>
                    <a:pt x="5438" y="0"/>
                  </a:lnTo>
                  <a:close/>
                </a:path>
              </a:pathLst>
            </a:custGeom>
            <a:solidFill>
              <a:srgbClr val="6B7A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38"/>
            <p:cNvSpPr/>
            <p:nvPr/>
          </p:nvSpPr>
          <p:spPr>
            <a:xfrm>
              <a:off x="7166495" y="821379"/>
              <a:ext cx="1438451" cy="174364"/>
            </a:xfrm>
            <a:custGeom>
              <a:avLst/>
              <a:gdLst/>
              <a:ahLst/>
              <a:cxnLst/>
              <a:rect l="l" t="t" r="r" b="b"/>
              <a:pathLst>
                <a:path w="20616" h="2499" extrusionOk="0">
                  <a:moveTo>
                    <a:pt x="5291" y="0"/>
                  </a:moveTo>
                  <a:lnTo>
                    <a:pt x="0" y="588"/>
                  </a:lnTo>
                  <a:lnTo>
                    <a:pt x="15178" y="2499"/>
                  </a:lnTo>
                  <a:lnTo>
                    <a:pt x="20616" y="1590"/>
                  </a:lnTo>
                  <a:lnTo>
                    <a:pt x="529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38"/>
            <p:cNvSpPr/>
            <p:nvPr/>
          </p:nvSpPr>
          <p:spPr>
            <a:xfrm>
              <a:off x="7147866" y="862405"/>
              <a:ext cx="795209" cy="1053441"/>
            </a:xfrm>
            <a:custGeom>
              <a:avLst/>
              <a:gdLst/>
              <a:ahLst/>
              <a:cxnLst/>
              <a:rect l="l" t="t" r="r" b="b"/>
              <a:pathLst>
                <a:path w="11397" h="15098" extrusionOk="0">
                  <a:moveTo>
                    <a:pt x="0" y="0"/>
                  </a:moveTo>
                  <a:lnTo>
                    <a:pt x="0" y="12092"/>
                  </a:lnTo>
                  <a:lnTo>
                    <a:pt x="10675" y="15098"/>
                  </a:lnTo>
                  <a:lnTo>
                    <a:pt x="11397" y="14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03E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38"/>
            <p:cNvSpPr/>
            <p:nvPr/>
          </p:nvSpPr>
          <p:spPr>
            <a:xfrm>
              <a:off x="7908524" y="956528"/>
              <a:ext cx="317051" cy="718807"/>
            </a:xfrm>
            <a:custGeom>
              <a:avLst/>
              <a:gdLst/>
              <a:ahLst/>
              <a:cxnLst/>
              <a:rect l="l" t="t" r="r" b="b"/>
              <a:pathLst>
                <a:path w="4544" h="10302" extrusionOk="0">
                  <a:moveTo>
                    <a:pt x="0" y="1"/>
                  </a:moveTo>
                  <a:lnTo>
                    <a:pt x="0" y="10302"/>
                  </a:lnTo>
                  <a:lnTo>
                    <a:pt x="4543" y="10302"/>
                  </a:lnTo>
                  <a:lnTo>
                    <a:pt x="4543" y="56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303E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38"/>
            <p:cNvSpPr/>
            <p:nvPr/>
          </p:nvSpPr>
          <p:spPr>
            <a:xfrm>
              <a:off x="7147866" y="956528"/>
              <a:ext cx="1077722" cy="1080513"/>
            </a:xfrm>
            <a:custGeom>
              <a:avLst/>
              <a:gdLst/>
              <a:ahLst/>
              <a:cxnLst/>
              <a:rect l="l" t="t" r="r" b="b"/>
              <a:pathLst>
                <a:path w="15446" h="15486" extrusionOk="0">
                  <a:moveTo>
                    <a:pt x="0" y="1"/>
                  </a:moveTo>
                  <a:lnTo>
                    <a:pt x="0" y="11758"/>
                  </a:lnTo>
                  <a:lnTo>
                    <a:pt x="15445" y="15486"/>
                  </a:lnTo>
                  <a:lnTo>
                    <a:pt x="15445" y="211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38"/>
            <p:cNvSpPr/>
            <p:nvPr/>
          </p:nvSpPr>
          <p:spPr>
            <a:xfrm>
              <a:off x="7382720" y="1280970"/>
              <a:ext cx="40190" cy="224741"/>
            </a:xfrm>
            <a:custGeom>
              <a:avLst/>
              <a:gdLst/>
              <a:ahLst/>
              <a:cxnLst/>
              <a:rect l="l" t="t" r="r" b="b"/>
              <a:pathLst>
                <a:path w="576" h="3221" extrusionOk="0">
                  <a:moveTo>
                    <a:pt x="1" y="0"/>
                  </a:moveTo>
                  <a:lnTo>
                    <a:pt x="1" y="3220"/>
                  </a:lnTo>
                  <a:lnTo>
                    <a:pt x="575" y="3220"/>
                  </a:lnTo>
                  <a:lnTo>
                    <a:pt x="575" y="0"/>
                  </a:lnTo>
                  <a:close/>
                </a:path>
              </a:pathLst>
            </a:custGeom>
            <a:solidFill>
              <a:srgbClr val="303E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38"/>
            <p:cNvSpPr/>
            <p:nvPr/>
          </p:nvSpPr>
          <p:spPr>
            <a:xfrm>
              <a:off x="7450818" y="1300506"/>
              <a:ext cx="40120" cy="224741"/>
            </a:xfrm>
            <a:custGeom>
              <a:avLst/>
              <a:gdLst/>
              <a:ahLst/>
              <a:cxnLst/>
              <a:rect l="l" t="t" r="r" b="b"/>
              <a:pathLst>
                <a:path w="575" h="3221" extrusionOk="0">
                  <a:moveTo>
                    <a:pt x="0" y="1"/>
                  </a:moveTo>
                  <a:lnTo>
                    <a:pt x="0" y="3221"/>
                  </a:lnTo>
                  <a:lnTo>
                    <a:pt x="575" y="3221"/>
                  </a:lnTo>
                  <a:lnTo>
                    <a:pt x="575" y="1"/>
                  </a:lnTo>
                  <a:close/>
                </a:path>
              </a:pathLst>
            </a:custGeom>
            <a:solidFill>
              <a:srgbClr val="303E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38"/>
            <p:cNvSpPr/>
            <p:nvPr/>
          </p:nvSpPr>
          <p:spPr>
            <a:xfrm>
              <a:off x="7518846" y="1317322"/>
              <a:ext cx="40190" cy="224741"/>
            </a:xfrm>
            <a:custGeom>
              <a:avLst/>
              <a:gdLst/>
              <a:ahLst/>
              <a:cxnLst/>
              <a:rect l="l" t="t" r="r" b="b"/>
              <a:pathLst>
                <a:path w="576" h="3221" extrusionOk="0">
                  <a:moveTo>
                    <a:pt x="1" y="0"/>
                  </a:moveTo>
                  <a:lnTo>
                    <a:pt x="1" y="3220"/>
                  </a:lnTo>
                  <a:lnTo>
                    <a:pt x="575" y="3220"/>
                  </a:lnTo>
                  <a:lnTo>
                    <a:pt x="575" y="0"/>
                  </a:lnTo>
                  <a:close/>
                </a:path>
              </a:pathLst>
            </a:custGeom>
            <a:solidFill>
              <a:srgbClr val="303E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38"/>
            <p:cNvSpPr/>
            <p:nvPr/>
          </p:nvSpPr>
          <p:spPr>
            <a:xfrm>
              <a:off x="7586874" y="1330369"/>
              <a:ext cx="40190" cy="224741"/>
            </a:xfrm>
            <a:custGeom>
              <a:avLst/>
              <a:gdLst/>
              <a:ahLst/>
              <a:cxnLst/>
              <a:rect l="l" t="t" r="r" b="b"/>
              <a:pathLst>
                <a:path w="576" h="3221" extrusionOk="0">
                  <a:moveTo>
                    <a:pt x="1" y="0"/>
                  </a:moveTo>
                  <a:lnTo>
                    <a:pt x="1" y="3220"/>
                  </a:lnTo>
                  <a:lnTo>
                    <a:pt x="575" y="3220"/>
                  </a:lnTo>
                  <a:lnTo>
                    <a:pt x="575" y="0"/>
                  </a:lnTo>
                  <a:close/>
                </a:path>
              </a:pathLst>
            </a:custGeom>
            <a:solidFill>
              <a:srgbClr val="303E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38"/>
            <p:cNvSpPr/>
            <p:nvPr/>
          </p:nvSpPr>
          <p:spPr>
            <a:xfrm>
              <a:off x="7655879" y="1344324"/>
              <a:ext cx="39213" cy="224741"/>
            </a:xfrm>
            <a:custGeom>
              <a:avLst/>
              <a:gdLst/>
              <a:ahLst/>
              <a:cxnLst/>
              <a:rect l="l" t="t" r="r" b="b"/>
              <a:pathLst>
                <a:path w="562" h="3221" extrusionOk="0">
                  <a:moveTo>
                    <a:pt x="1" y="1"/>
                  </a:moveTo>
                  <a:lnTo>
                    <a:pt x="1" y="3221"/>
                  </a:lnTo>
                  <a:lnTo>
                    <a:pt x="562" y="3221"/>
                  </a:lnTo>
                  <a:lnTo>
                    <a:pt x="562" y="1"/>
                  </a:lnTo>
                  <a:close/>
                </a:path>
              </a:pathLst>
            </a:custGeom>
            <a:solidFill>
              <a:srgbClr val="303E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38"/>
            <p:cNvSpPr/>
            <p:nvPr/>
          </p:nvSpPr>
          <p:spPr>
            <a:xfrm>
              <a:off x="7723907" y="1364837"/>
              <a:ext cx="39282" cy="224741"/>
            </a:xfrm>
            <a:custGeom>
              <a:avLst/>
              <a:gdLst/>
              <a:ahLst/>
              <a:cxnLst/>
              <a:rect l="l" t="t" r="r" b="b"/>
              <a:pathLst>
                <a:path w="563" h="3221" extrusionOk="0">
                  <a:moveTo>
                    <a:pt x="1" y="1"/>
                  </a:moveTo>
                  <a:lnTo>
                    <a:pt x="1" y="3221"/>
                  </a:lnTo>
                  <a:lnTo>
                    <a:pt x="562" y="3221"/>
                  </a:lnTo>
                  <a:lnTo>
                    <a:pt x="562" y="1"/>
                  </a:lnTo>
                  <a:close/>
                </a:path>
              </a:pathLst>
            </a:custGeom>
            <a:solidFill>
              <a:srgbClr val="303E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38"/>
            <p:cNvSpPr/>
            <p:nvPr/>
          </p:nvSpPr>
          <p:spPr>
            <a:xfrm>
              <a:off x="7382720" y="1537314"/>
              <a:ext cx="40190" cy="223764"/>
            </a:xfrm>
            <a:custGeom>
              <a:avLst/>
              <a:gdLst/>
              <a:ahLst/>
              <a:cxnLst/>
              <a:rect l="l" t="t" r="r" b="b"/>
              <a:pathLst>
                <a:path w="576" h="3207" extrusionOk="0">
                  <a:moveTo>
                    <a:pt x="1" y="0"/>
                  </a:moveTo>
                  <a:lnTo>
                    <a:pt x="1" y="3207"/>
                  </a:lnTo>
                  <a:lnTo>
                    <a:pt x="575" y="3207"/>
                  </a:lnTo>
                  <a:lnTo>
                    <a:pt x="575" y="0"/>
                  </a:lnTo>
                  <a:close/>
                </a:path>
              </a:pathLst>
            </a:custGeom>
            <a:solidFill>
              <a:srgbClr val="303E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38"/>
            <p:cNvSpPr/>
            <p:nvPr/>
          </p:nvSpPr>
          <p:spPr>
            <a:xfrm>
              <a:off x="7450818" y="1556851"/>
              <a:ext cx="40120" cy="224741"/>
            </a:xfrm>
            <a:custGeom>
              <a:avLst/>
              <a:gdLst/>
              <a:ahLst/>
              <a:cxnLst/>
              <a:rect l="l" t="t" r="r" b="b"/>
              <a:pathLst>
                <a:path w="575" h="3221" extrusionOk="0">
                  <a:moveTo>
                    <a:pt x="0" y="1"/>
                  </a:moveTo>
                  <a:lnTo>
                    <a:pt x="0" y="3221"/>
                  </a:lnTo>
                  <a:lnTo>
                    <a:pt x="575" y="3221"/>
                  </a:lnTo>
                  <a:lnTo>
                    <a:pt x="575" y="1"/>
                  </a:lnTo>
                  <a:close/>
                </a:path>
              </a:pathLst>
            </a:custGeom>
            <a:solidFill>
              <a:srgbClr val="303E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38"/>
            <p:cNvSpPr/>
            <p:nvPr/>
          </p:nvSpPr>
          <p:spPr>
            <a:xfrm>
              <a:off x="7518846" y="1573666"/>
              <a:ext cx="40190" cy="224741"/>
            </a:xfrm>
            <a:custGeom>
              <a:avLst/>
              <a:gdLst/>
              <a:ahLst/>
              <a:cxnLst/>
              <a:rect l="l" t="t" r="r" b="b"/>
              <a:pathLst>
                <a:path w="576" h="3221" extrusionOk="0">
                  <a:moveTo>
                    <a:pt x="1" y="0"/>
                  </a:moveTo>
                  <a:lnTo>
                    <a:pt x="1" y="3220"/>
                  </a:lnTo>
                  <a:lnTo>
                    <a:pt x="575" y="3220"/>
                  </a:lnTo>
                  <a:lnTo>
                    <a:pt x="575" y="0"/>
                  </a:lnTo>
                  <a:close/>
                </a:path>
              </a:pathLst>
            </a:custGeom>
            <a:solidFill>
              <a:srgbClr val="303E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38"/>
            <p:cNvSpPr/>
            <p:nvPr/>
          </p:nvSpPr>
          <p:spPr>
            <a:xfrm>
              <a:off x="7586874" y="1586713"/>
              <a:ext cx="40190" cy="224741"/>
            </a:xfrm>
            <a:custGeom>
              <a:avLst/>
              <a:gdLst/>
              <a:ahLst/>
              <a:cxnLst/>
              <a:rect l="l" t="t" r="r" b="b"/>
              <a:pathLst>
                <a:path w="576" h="3221" extrusionOk="0">
                  <a:moveTo>
                    <a:pt x="1" y="0"/>
                  </a:moveTo>
                  <a:lnTo>
                    <a:pt x="1" y="3220"/>
                  </a:lnTo>
                  <a:lnTo>
                    <a:pt x="575" y="3220"/>
                  </a:lnTo>
                  <a:lnTo>
                    <a:pt x="575" y="0"/>
                  </a:lnTo>
                  <a:close/>
                </a:path>
              </a:pathLst>
            </a:custGeom>
            <a:solidFill>
              <a:srgbClr val="303E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38"/>
            <p:cNvSpPr/>
            <p:nvPr/>
          </p:nvSpPr>
          <p:spPr>
            <a:xfrm>
              <a:off x="7655879" y="1600668"/>
              <a:ext cx="39213" cy="224741"/>
            </a:xfrm>
            <a:custGeom>
              <a:avLst/>
              <a:gdLst/>
              <a:ahLst/>
              <a:cxnLst/>
              <a:rect l="l" t="t" r="r" b="b"/>
              <a:pathLst>
                <a:path w="562" h="3221" extrusionOk="0">
                  <a:moveTo>
                    <a:pt x="1" y="1"/>
                  </a:moveTo>
                  <a:lnTo>
                    <a:pt x="1" y="3221"/>
                  </a:lnTo>
                  <a:lnTo>
                    <a:pt x="562" y="3221"/>
                  </a:lnTo>
                  <a:lnTo>
                    <a:pt x="562" y="1"/>
                  </a:lnTo>
                  <a:close/>
                </a:path>
              </a:pathLst>
            </a:custGeom>
            <a:solidFill>
              <a:srgbClr val="303E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38"/>
            <p:cNvSpPr/>
            <p:nvPr/>
          </p:nvSpPr>
          <p:spPr>
            <a:xfrm>
              <a:off x="7723907" y="1621181"/>
              <a:ext cx="39282" cy="224741"/>
            </a:xfrm>
            <a:custGeom>
              <a:avLst/>
              <a:gdLst/>
              <a:ahLst/>
              <a:cxnLst/>
              <a:rect l="l" t="t" r="r" b="b"/>
              <a:pathLst>
                <a:path w="563" h="3221" extrusionOk="0">
                  <a:moveTo>
                    <a:pt x="1" y="1"/>
                  </a:moveTo>
                  <a:lnTo>
                    <a:pt x="1" y="3221"/>
                  </a:lnTo>
                  <a:lnTo>
                    <a:pt x="562" y="3221"/>
                  </a:lnTo>
                  <a:lnTo>
                    <a:pt x="562" y="1"/>
                  </a:lnTo>
                  <a:close/>
                </a:path>
              </a:pathLst>
            </a:custGeom>
            <a:solidFill>
              <a:srgbClr val="303E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38"/>
            <p:cNvSpPr/>
            <p:nvPr/>
          </p:nvSpPr>
          <p:spPr>
            <a:xfrm>
              <a:off x="7324948" y="1526081"/>
              <a:ext cx="527697" cy="94264"/>
            </a:xfrm>
            <a:custGeom>
              <a:avLst/>
              <a:gdLst/>
              <a:ahLst/>
              <a:cxnLst/>
              <a:rect l="l" t="t" r="r" b="b"/>
              <a:pathLst>
                <a:path w="7563" h="1351" extrusionOk="0">
                  <a:moveTo>
                    <a:pt x="27" y="1"/>
                  </a:moveTo>
                  <a:lnTo>
                    <a:pt x="1" y="161"/>
                  </a:lnTo>
                  <a:lnTo>
                    <a:pt x="7536" y="1350"/>
                  </a:lnTo>
                  <a:lnTo>
                    <a:pt x="7563" y="1190"/>
                  </a:lnTo>
                  <a:lnTo>
                    <a:pt x="27" y="1"/>
                  </a:lnTo>
                  <a:close/>
                </a:path>
              </a:pathLst>
            </a:custGeom>
            <a:solidFill>
              <a:srgbClr val="303E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38"/>
            <p:cNvSpPr/>
            <p:nvPr/>
          </p:nvSpPr>
          <p:spPr>
            <a:xfrm>
              <a:off x="7887104" y="1065583"/>
              <a:ext cx="11234" cy="891287"/>
            </a:xfrm>
            <a:custGeom>
              <a:avLst/>
              <a:gdLst/>
              <a:ahLst/>
              <a:cxnLst/>
              <a:rect l="l" t="t" r="r" b="b"/>
              <a:pathLst>
                <a:path w="161" h="12774" extrusionOk="0">
                  <a:moveTo>
                    <a:pt x="0" y="1"/>
                  </a:moveTo>
                  <a:lnTo>
                    <a:pt x="0" y="12774"/>
                  </a:lnTo>
                  <a:lnTo>
                    <a:pt x="160" y="12774"/>
                  </a:lnTo>
                  <a:lnTo>
                    <a:pt x="160" y="1"/>
                  </a:lnTo>
                  <a:close/>
                </a:path>
              </a:pathLst>
            </a:custGeom>
            <a:solidFill>
              <a:srgbClr val="303E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38"/>
            <p:cNvSpPr/>
            <p:nvPr/>
          </p:nvSpPr>
          <p:spPr>
            <a:xfrm>
              <a:off x="7291388" y="976134"/>
              <a:ext cx="11234" cy="838120"/>
            </a:xfrm>
            <a:custGeom>
              <a:avLst/>
              <a:gdLst/>
              <a:ahLst/>
              <a:cxnLst/>
              <a:rect l="l" t="t" r="r" b="b"/>
              <a:pathLst>
                <a:path w="161" h="12012" extrusionOk="0">
                  <a:moveTo>
                    <a:pt x="1" y="0"/>
                  </a:moveTo>
                  <a:lnTo>
                    <a:pt x="1" y="12011"/>
                  </a:lnTo>
                  <a:lnTo>
                    <a:pt x="161" y="12011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rgbClr val="303E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38"/>
            <p:cNvSpPr/>
            <p:nvPr/>
          </p:nvSpPr>
          <p:spPr>
            <a:xfrm>
              <a:off x="7328646" y="1002229"/>
              <a:ext cx="497904" cy="320749"/>
            </a:xfrm>
            <a:custGeom>
              <a:avLst/>
              <a:gdLst/>
              <a:ahLst/>
              <a:cxnLst/>
              <a:rect l="l" t="t" r="r" b="b"/>
              <a:pathLst>
                <a:path w="7136" h="4597" extrusionOk="0">
                  <a:moveTo>
                    <a:pt x="1" y="0"/>
                  </a:moveTo>
                  <a:lnTo>
                    <a:pt x="1" y="3207"/>
                  </a:lnTo>
                  <a:lnTo>
                    <a:pt x="7136" y="4596"/>
                  </a:lnTo>
                  <a:lnTo>
                    <a:pt x="7136" y="90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666C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38"/>
            <p:cNvSpPr/>
            <p:nvPr/>
          </p:nvSpPr>
          <p:spPr>
            <a:xfrm>
              <a:off x="7826472" y="1064675"/>
              <a:ext cx="56028" cy="258302"/>
            </a:xfrm>
            <a:custGeom>
              <a:avLst/>
              <a:gdLst/>
              <a:ahLst/>
              <a:cxnLst/>
              <a:rect l="l" t="t" r="r" b="b"/>
              <a:pathLst>
                <a:path w="803" h="3702" extrusionOk="0">
                  <a:moveTo>
                    <a:pt x="802" y="0"/>
                  </a:moveTo>
                  <a:lnTo>
                    <a:pt x="1" y="14"/>
                  </a:lnTo>
                  <a:lnTo>
                    <a:pt x="1" y="3701"/>
                  </a:lnTo>
                  <a:lnTo>
                    <a:pt x="802" y="3474"/>
                  </a:lnTo>
                  <a:lnTo>
                    <a:pt x="802" y="0"/>
                  </a:lnTo>
                  <a:close/>
                </a:path>
              </a:pathLst>
            </a:custGeom>
            <a:solidFill>
              <a:srgbClr val="303E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38"/>
            <p:cNvSpPr/>
            <p:nvPr/>
          </p:nvSpPr>
          <p:spPr>
            <a:xfrm>
              <a:off x="7328646" y="998461"/>
              <a:ext cx="553862" cy="67192"/>
            </a:xfrm>
            <a:custGeom>
              <a:avLst/>
              <a:gdLst/>
              <a:ahLst/>
              <a:cxnLst/>
              <a:rect l="l" t="t" r="r" b="b"/>
              <a:pathLst>
                <a:path w="7938" h="963" extrusionOk="0">
                  <a:moveTo>
                    <a:pt x="509" y="1"/>
                  </a:moveTo>
                  <a:lnTo>
                    <a:pt x="1" y="54"/>
                  </a:lnTo>
                  <a:lnTo>
                    <a:pt x="7136" y="963"/>
                  </a:lnTo>
                  <a:lnTo>
                    <a:pt x="7937" y="949"/>
                  </a:lnTo>
                  <a:lnTo>
                    <a:pt x="509" y="1"/>
                  </a:lnTo>
                  <a:close/>
                </a:path>
              </a:pathLst>
            </a:custGeom>
            <a:solidFill>
              <a:srgbClr val="303E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38"/>
            <p:cNvSpPr/>
            <p:nvPr/>
          </p:nvSpPr>
          <p:spPr>
            <a:xfrm>
              <a:off x="8011090" y="1377884"/>
              <a:ext cx="56935" cy="56935"/>
            </a:xfrm>
            <a:custGeom>
              <a:avLst/>
              <a:gdLst/>
              <a:ahLst/>
              <a:cxnLst/>
              <a:rect l="l" t="t" r="r" b="b"/>
              <a:pathLst>
                <a:path w="816" h="816" extrusionOk="0">
                  <a:moveTo>
                    <a:pt x="401" y="1"/>
                  </a:moveTo>
                  <a:cubicBezTo>
                    <a:pt x="187" y="1"/>
                    <a:pt x="0" y="188"/>
                    <a:pt x="0" y="415"/>
                  </a:cubicBezTo>
                  <a:cubicBezTo>
                    <a:pt x="0" y="642"/>
                    <a:pt x="187" y="816"/>
                    <a:pt x="401" y="816"/>
                  </a:cubicBezTo>
                  <a:cubicBezTo>
                    <a:pt x="628" y="816"/>
                    <a:pt x="815" y="642"/>
                    <a:pt x="815" y="415"/>
                  </a:cubicBezTo>
                  <a:cubicBezTo>
                    <a:pt x="815" y="188"/>
                    <a:pt x="628" y="1"/>
                    <a:pt x="4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38"/>
            <p:cNvSpPr/>
            <p:nvPr/>
          </p:nvSpPr>
          <p:spPr>
            <a:xfrm>
              <a:off x="8024137" y="1465518"/>
              <a:ext cx="30770" cy="30840"/>
            </a:xfrm>
            <a:custGeom>
              <a:avLst/>
              <a:gdLst/>
              <a:ahLst/>
              <a:cxnLst/>
              <a:rect l="l" t="t" r="r" b="b"/>
              <a:pathLst>
                <a:path w="441" h="442" extrusionOk="0">
                  <a:moveTo>
                    <a:pt x="214" y="1"/>
                  </a:moveTo>
                  <a:cubicBezTo>
                    <a:pt x="94" y="1"/>
                    <a:pt x="0" y="94"/>
                    <a:pt x="0" y="214"/>
                  </a:cubicBezTo>
                  <a:cubicBezTo>
                    <a:pt x="0" y="335"/>
                    <a:pt x="94" y="441"/>
                    <a:pt x="214" y="441"/>
                  </a:cubicBezTo>
                  <a:cubicBezTo>
                    <a:pt x="334" y="441"/>
                    <a:pt x="441" y="335"/>
                    <a:pt x="441" y="214"/>
                  </a:cubicBezTo>
                  <a:cubicBezTo>
                    <a:pt x="441" y="94"/>
                    <a:pt x="334" y="1"/>
                    <a:pt x="2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38"/>
            <p:cNvSpPr/>
            <p:nvPr/>
          </p:nvSpPr>
          <p:spPr>
            <a:xfrm>
              <a:off x="8024137" y="1521476"/>
              <a:ext cx="30770" cy="29863"/>
            </a:xfrm>
            <a:custGeom>
              <a:avLst/>
              <a:gdLst/>
              <a:ahLst/>
              <a:cxnLst/>
              <a:rect l="l" t="t" r="r" b="b"/>
              <a:pathLst>
                <a:path w="441" h="428" extrusionOk="0">
                  <a:moveTo>
                    <a:pt x="214" y="0"/>
                  </a:moveTo>
                  <a:cubicBezTo>
                    <a:pt x="94" y="0"/>
                    <a:pt x="0" y="94"/>
                    <a:pt x="0" y="214"/>
                  </a:cubicBezTo>
                  <a:cubicBezTo>
                    <a:pt x="0" y="334"/>
                    <a:pt x="94" y="428"/>
                    <a:pt x="214" y="428"/>
                  </a:cubicBezTo>
                  <a:cubicBezTo>
                    <a:pt x="334" y="428"/>
                    <a:pt x="441" y="334"/>
                    <a:pt x="441" y="214"/>
                  </a:cubicBezTo>
                  <a:cubicBezTo>
                    <a:pt x="441" y="94"/>
                    <a:pt x="334" y="0"/>
                    <a:pt x="2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38"/>
            <p:cNvSpPr/>
            <p:nvPr/>
          </p:nvSpPr>
          <p:spPr>
            <a:xfrm>
              <a:off x="8024137" y="1577364"/>
              <a:ext cx="30770" cy="29933"/>
            </a:xfrm>
            <a:custGeom>
              <a:avLst/>
              <a:gdLst/>
              <a:ahLst/>
              <a:cxnLst/>
              <a:rect l="l" t="t" r="r" b="b"/>
              <a:pathLst>
                <a:path w="441" h="429" extrusionOk="0">
                  <a:moveTo>
                    <a:pt x="214" y="1"/>
                  </a:moveTo>
                  <a:cubicBezTo>
                    <a:pt x="94" y="1"/>
                    <a:pt x="0" y="94"/>
                    <a:pt x="0" y="215"/>
                  </a:cubicBezTo>
                  <a:cubicBezTo>
                    <a:pt x="0" y="335"/>
                    <a:pt x="94" y="428"/>
                    <a:pt x="214" y="428"/>
                  </a:cubicBezTo>
                  <a:cubicBezTo>
                    <a:pt x="334" y="428"/>
                    <a:pt x="441" y="335"/>
                    <a:pt x="441" y="215"/>
                  </a:cubicBezTo>
                  <a:cubicBezTo>
                    <a:pt x="441" y="94"/>
                    <a:pt x="334" y="1"/>
                    <a:pt x="2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38"/>
            <p:cNvSpPr/>
            <p:nvPr/>
          </p:nvSpPr>
          <p:spPr>
            <a:xfrm>
              <a:off x="7166495" y="1177498"/>
              <a:ext cx="56935" cy="56935"/>
            </a:xfrm>
            <a:custGeom>
              <a:avLst/>
              <a:gdLst/>
              <a:ahLst/>
              <a:cxnLst/>
              <a:rect l="l" t="t" r="r" b="b"/>
              <a:pathLst>
                <a:path w="816" h="816" extrusionOk="0">
                  <a:moveTo>
                    <a:pt x="414" y="0"/>
                  </a:moveTo>
                  <a:cubicBezTo>
                    <a:pt x="187" y="0"/>
                    <a:pt x="0" y="174"/>
                    <a:pt x="0" y="401"/>
                  </a:cubicBezTo>
                  <a:cubicBezTo>
                    <a:pt x="0" y="628"/>
                    <a:pt x="187" y="815"/>
                    <a:pt x="414" y="815"/>
                  </a:cubicBezTo>
                  <a:cubicBezTo>
                    <a:pt x="642" y="815"/>
                    <a:pt x="815" y="628"/>
                    <a:pt x="815" y="401"/>
                  </a:cubicBezTo>
                  <a:cubicBezTo>
                    <a:pt x="815" y="174"/>
                    <a:pt x="642" y="0"/>
                    <a:pt x="414" y="0"/>
                  </a:cubicBezTo>
                  <a:close/>
                </a:path>
              </a:pathLst>
            </a:custGeom>
            <a:solidFill>
              <a:srgbClr val="F35B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38"/>
            <p:cNvSpPr/>
            <p:nvPr/>
          </p:nvSpPr>
          <p:spPr>
            <a:xfrm>
              <a:off x="7180450" y="1264155"/>
              <a:ext cx="29933" cy="30840"/>
            </a:xfrm>
            <a:custGeom>
              <a:avLst/>
              <a:gdLst/>
              <a:ahLst/>
              <a:cxnLst/>
              <a:rect l="l" t="t" r="r" b="b"/>
              <a:pathLst>
                <a:path w="429" h="442" extrusionOk="0">
                  <a:moveTo>
                    <a:pt x="214" y="1"/>
                  </a:moveTo>
                  <a:cubicBezTo>
                    <a:pt x="94" y="1"/>
                    <a:pt x="1" y="107"/>
                    <a:pt x="1" y="228"/>
                  </a:cubicBezTo>
                  <a:cubicBezTo>
                    <a:pt x="1" y="348"/>
                    <a:pt x="94" y="442"/>
                    <a:pt x="214" y="442"/>
                  </a:cubicBezTo>
                  <a:cubicBezTo>
                    <a:pt x="335" y="442"/>
                    <a:pt x="428" y="348"/>
                    <a:pt x="428" y="228"/>
                  </a:cubicBezTo>
                  <a:cubicBezTo>
                    <a:pt x="428" y="107"/>
                    <a:pt x="335" y="1"/>
                    <a:pt x="214" y="1"/>
                  </a:cubicBezTo>
                  <a:close/>
                </a:path>
              </a:pathLst>
            </a:custGeom>
            <a:solidFill>
              <a:srgbClr val="303E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38"/>
            <p:cNvSpPr/>
            <p:nvPr/>
          </p:nvSpPr>
          <p:spPr>
            <a:xfrm>
              <a:off x="7180450" y="1320113"/>
              <a:ext cx="29933" cy="30840"/>
            </a:xfrm>
            <a:custGeom>
              <a:avLst/>
              <a:gdLst/>
              <a:ahLst/>
              <a:cxnLst/>
              <a:rect l="l" t="t" r="r" b="b"/>
              <a:pathLst>
                <a:path w="429" h="442" extrusionOk="0">
                  <a:moveTo>
                    <a:pt x="214" y="0"/>
                  </a:moveTo>
                  <a:cubicBezTo>
                    <a:pt x="94" y="0"/>
                    <a:pt x="1" y="107"/>
                    <a:pt x="1" y="227"/>
                  </a:cubicBezTo>
                  <a:cubicBezTo>
                    <a:pt x="1" y="348"/>
                    <a:pt x="94" y="441"/>
                    <a:pt x="214" y="441"/>
                  </a:cubicBezTo>
                  <a:cubicBezTo>
                    <a:pt x="335" y="441"/>
                    <a:pt x="428" y="348"/>
                    <a:pt x="428" y="227"/>
                  </a:cubicBezTo>
                  <a:cubicBezTo>
                    <a:pt x="428" y="107"/>
                    <a:pt x="335" y="0"/>
                    <a:pt x="214" y="0"/>
                  </a:cubicBezTo>
                  <a:close/>
                </a:path>
              </a:pathLst>
            </a:custGeom>
            <a:solidFill>
              <a:srgbClr val="303E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38"/>
            <p:cNvSpPr/>
            <p:nvPr/>
          </p:nvSpPr>
          <p:spPr>
            <a:xfrm>
              <a:off x="7180450" y="1376000"/>
              <a:ext cx="29933" cy="30840"/>
            </a:xfrm>
            <a:custGeom>
              <a:avLst/>
              <a:gdLst/>
              <a:ahLst/>
              <a:cxnLst/>
              <a:rect l="l" t="t" r="r" b="b"/>
              <a:pathLst>
                <a:path w="429" h="442" extrusionOk="0">
                  <a:moveTo>
                    <a:pt x="214" y="1"/>
                  </a:moveTo>
                  <a:cubicBezTo>
                    <a:pt x="94" y="1"/>
                    <a:pt x="1" y="94"/>
                    <a:pt x="1" y="215"/>
                  </a:cubicBezTo>
                  <a:cubicBezTo>
                    <a:pt x="1" y="335"/>
                    <a:pt x="94" y="442"/>
                    <a:pt x="214" y="442"/>
                  </a:cubicBezTo>
                  <a:cubicBezTo>
                    <a:pt x="335" y="442"/>
                    <a:pt x="428" y="335"/>
                    <a:pt x="428" y="215"/>
                  </a:cubicBezTo>
                  <a:cubicBezTo>
                    <a:pt x="428" y="94"/>
                    <a:pt x="335" y="1"/>
                    <a:pt x="214" y="1"/>
                  </a:cubicBezTo>
                  <a:close/>
                </a:path>
              </a:pathLst>
            </a:custGeom>
            <a:solidFill>
              <a:srgbClr val="303E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38"/>
            <p:cNvSpPr/>
            <p:nvPr/>
          </p:nvSpPr>
          <p:spPr>
            <a:xfrm>
              <a:off x="8292552" y="945365"/>
              <a:ext cx="221043" cy="1625863"/>
            </a:xfrm>
            <a:custGeom>
              <a:avLst/>
              <a:gdLst/>
              <a:ahLst/>
              <a:cxnLst/>
              <a:rect l="l" t="t" r="r" b="b"/>
              <a:pathLst>
                <a:path w="3168" h="23302" extrusionOk="0">
                  <a:moveTo>
                    <a:pt x="3167" y="0"/>
                  </a:moveTo>
                  <a:lnTo>
                    <a:pt x="1" y="708"/>
                  </a:lnTo>
                  <a:lnTo>
                    <a:pt x="1" y="23301"/>
                  </a:lnTo>
                  <a:lnTo>
                    <a:pt x="3167" y="22139"/>
                  </a:lnTo>
                  <a:lnTo>
                    <a:pt x="316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24" name="Google Shape;824;p38"/>
            <p:cNvGrpSpPr/>
            <p:nvPr/>
          </p:nvGrpSpPr>
          <p:grpSpPr>
            <a:xfrm>
              <a:off x="7958830" y="1365744"/>
              <a:ext cx="169759" cy="299328"/>
              <a:chOff x="7958830" y="1365744"/>
              <a:chExt cx="169759" cy="299328"/>
            </a:xfrm>
          </p:grpSpPr>
          <p:sp>
            <p:nvSpPr>
              <p:cNvPr id="825" name="Google Shape;825;p38"/>
              <p:cNvSpPr/>
              <p:nvPr/>
            </p:nvSpPr>
            <p:spPr>
              <a:xfrm>
                <a:off x="7958830" y="1365744"/>
                <a:ext cx="169759" cy="299328"/>
              </a:xfrm>
              <a:custGeom>
                <a:avLst/>
                <a:gdLst/>
                <a:ahLst/>
                <a:cxnLst/>
                <a:rect l="l" t="t" r="r" b="b"/>
                <a:pathLst>
                  <a:path w="2433" h="4290" extrusionOk="0">
                    <a:moveTo>
                      <a:pt x="131" y="54"/>
                    </a:moveTo>
                    <a:cubicBezTo>
                      <a:pt x="267" y="54"/>
                      <a:pt x="741" y="56"/>
                      <a:pt x="1203" y="81"/>
                    </a:cubicBezTo>
                    <a:cubicBezTo>
                      <a:pt x="1457" y="81"/>
                      <a:pt x="1698" y="94"/>
                      <a:pt x="1885" y="108"/>
                    </a:cubicBezTo>
                    <a:cubicBezTo>
                      <a:pt x="1978" y="108"/>
                      <a:pt x="2058" y="121"/>
                      <a:pt x="2112" y="121"/>
                    </a:cubicBezTo>
                    <a:cubicBezTo>
                      <a:pt x="2139" y="135"/>
                      <a:pt x="2165" y="135"/>
                      <a:pt x="2179" y="135"/>
                    </a:cubicBezTo>
                    <a:lnTo>
                      <a:pt x="2205" y="148"/>
                    </a:lnTo>
                    <a:cubicBezTo>
                      <a:pt x="2219" y="175"/>
                      <a:pt x="2245" y="255"/>
                      <a:pt x="2272" y="388"/>
                    </a:cubicBezTo>
                    <a:cubicBezTo>
                      <a:pt x="2326" y="762"/>
                      <a:pt x="2379" y="1524"/>
                      <a:pt x="2379" y="2259"/>
                    </a:cubicBezTo>
                    <a:cubicBezTo>
                      <a:pt x="2379" y="2713"/>
                      <a:pt x="2366" y="3167"/>
                      <a:pt x="2312" y="3515"/>
                    </a:cubicBezTo>
                    <a:cubicBezTo>
                      <a:pt x="2259" y="3876"/>
                      <a:pt x="2165" y="4129"/>
                      <a:pt x="2045" y="4210"/>
                    </a:cubicBezTo>
                    <a:cubicBezTo>
                      <a:pt x="2018" y="4223"/>
                      <a:pt x="1938" y="4236"/>
                      <a:pt x="1845" y="4236"/>
                    </a:cubicBezTo>
                    <a:cubicBezTo>
                      <a:pt x="1484" y="4236"/>
                      <a:pt x="843" y="4116"/>
                      <a:pt x="682" y="4089"/>
                    </a:cubicBezTo>
                    <a:cubicBezTo>
                      <a:pt x="482" y="4049"/>
                      <a:pt x="348" y="3956"/>
                      <a:pt x="268" y="3809"/>
                    </a:cubicBezTo>
                    <a:cubicBezTo>
                      <a:pt x="188" y="3675"/>
                      <a:pt x="134" y="3475"/>
                      <a:pt x="108" y="3261"/>
                    </a:cubicBezTo>
                    <a:cubicBezTo>
                      <a:pt x="81" y="3007"/>
                      <a:pt x="54" y="2219"/>
                      <a:pt x="54" y="1497"/>
                    </a:cubicBezTo>
                    <a:cubicBezTo>
                      <a:pt x="54" y="1016"/>
                      <a:pt x="68" y="549"/>
                      <a:pt x="94" y="335"/>
                    </a:cubicBezTo>
                    <a:lnTo>
                      <a:pt x="131" y="54"/>
                    </a:lnTo>
                    <a:close/>
                    <a:moveTo>
                      <a:pt x="81" y="1"/>
                    </a:moveTo>
                    <a:lnTo>
                      <a:pt x="41" y="335"/>
                    </a:lnTo>
                    <a:cubicBezTo>
                      <a:pt x="14" y="549"/>
                      <a:pt x="1" y="1003"/>
                      <a:pt x="1" y="1497"/>
                    </a:cubicBezTo>
                    <a:cubicBezTo>
                      <a:pt x="1" y="2219"/>
                      <a:pt x="28" y="3007"/>
                      <a:pt x="54" y="3261"/>
                    </a:cubicBezTo>
                    <a:cubicBezTo>
                      <a:pt x="81" y="3488"/>
                      <a:pt x="134" y="3688"/>
                      <a:pt x="215" y="3849"/>
                    </a:cubicBezTo>
                    <a:cubicBezTo>
                      <a:pt x="308" y="3996"/>
                      <a:pt x="455" y="4103"/>
                      <a:pt x="669" y="4143"/>
                    </a:cubicBezTo>
                    <a:cubicBezTo>
                      <a:pt x="829" y="4156"/>
                      <a:pt x="1484" y="4290"/>
                      <a:pt x="1845" y="4290"/>
                    </a:cubicBezTo>
                    <a:cubicBezTo>
                      <a:pt x="1938" y="4290"/>
                      <a:pt x="2018" y="4290"/>
                      <a:pt x="2072" y="4250"/>
                    </a:cubicBezTo>
                    <a:cubicBezTo>
                      <a:pt x="2219" y="4156"/>
                      <a:pt x="2299" y="3889"/>
                      <a:pt x="2366" y="3528"/>
                    </a:cubicBezTo>
                    <a:cubicBezTo>
                      <a:pt x="2419" y="3167"/>
                      <a:pt x="2433" y="2713"/>
                      <a:pt x="2433" y="2259"/>
                    </a:cubicBezTo>
                    <a:cubicBezTo>
                      <a:pt x="2433" y="1751"/>
                      <a:pt x="2406" y="1230"/>
                      <a:pt x="2379" y="829"/>
                    </a:cubicBezTo>
                    <a:cubicBezTo>
                      <a:pt x="2352" y="629"/>
                      <a:pt x="2339" y="469"/>
                      <a:pt x="2312" y="335"/>
                    </a:cubicBezTo>
                    <a:cubicBezTo>
                      <a:pt x="2299" y="281"/>
                      <a:pt x="2299" y="228"/>
                      <a:pt x="2286" y="188"/>
                    </a:cubicBezTo>
                    <a:cubicBezTo>
                      <a:pt x="2272" y="148"/>
                      <a:pt x="2259" y="121"/>
                      <a:pt x="2245" y="108"/>
                    </a:cubicBezTo>
                    <a:cubicBezTo>
                      <a:pt x="2232" y="94"/>
                      <a:pt x="2219" y="94"/>
                      <a:pt x="2192" y="81"/>
                    </a:cubicBezTo>
                    <a:cubicBezTo>
                      <a:pt x="2058" y="54"/>
                      <a:pt x="1577" y="28"/>
                      <a:pt x="1110" y="14"/>
                    </a:cubicBezTo>
                    <a:cubicBezTo>
                      <a:pt x="642" y="1"/>
                      <a:pt x="201" y="1"/>
                      <a:pt x="10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6" name="Google Shape;826;p38"/>
              <p:cNvSpPr/>
              <p:nvPr/>
            </p:nvSpPr>
            <p:spPr>
              <a:xfrm>
                <a:off x="7961621" y="1442214"/>
                <a:ext cx="164177" cy="23374"/>
              </a:xfrm>
              <a:custGeom>
                <a:avLst/>
                <a:gdLst/>
                <a:ahLst/>
                <a:cxnLst/>
                <a:rect l="l" t="t" r="r" b="b"/>
                <a:pathLst>
                  <a:path w="2353" h="335" extrusionOk="0">
                    <a:moveTo>
                      <a:pt x="14" y="1"/>
                    </a:moveTo>
                    <a:lnTo>
                      <a:pt x="1" y="54"/>
                    </a:lnTo>
                    <a:lnTo>
                      <a:pt x="2339" y="335"/>
                    </a:lnTo>
                    <a:lnTo>
                      <a:pt x="2352" y="281"/>
                    </a:lnTo>
                    <a:lnTo>
                      <a:pt x="1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7" name="Google Shape;827;p38"/>
              <p:cNvSpPr/>
              <p:nvPr/>
            </p:nvSpPr>
            <p:spPr>
              <a:xfrm>
                <a:off x="7960714" y="1556851"/>
                <a:ext cx="165084" cy="21560"/>
              </a:xfrm>
              <a:custGeom>
                <a:avLst/>
                <a:gdLst/>
                <a:ahLst/>
                <a:cxnLst/>
                <a:rect l="l" t="t" r="r" b="b"/>
                <a:pathLst>
                  <a:path w="2366" h="309" extrusionOk="0">
                    <a:moveTo>
                      <a:pt x="14" y="1"/>
                    </a:moveTo>
                    <a:lnTo>
                      <a:pt x="1" y="54"/>
                    </a:lnTo>
                    <a:lnTo>
                      <a:pt x="2352" y="308"/>
                    </a:lnTo>
                    <a:lnTo>
                      <a:pt x="2365" y="255"/>
                    </a:lnTo>
                    <a:lnTo>
                      <a:pt x="1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8" name="Google Shape;828;p38"/>
              <p:cNvSpPr/>
              <p:nvPr/>
            </p:nvSpPr>
            <p:spPr>
              <a:xfrm>
                <a:off x="7990577" y="1366721"/>
                <a:ext cx="3768" cy="284397"/>
              </a:xfrm>
              <a:custGeom>
                <a:avLst/>
                <a:gdLst/>
                <a:ahLst/>
                <a:cxnLst/>
                <a:rect l="l" t="t" r="r" b="b"/>
                <a:pathLst>
                  <a:path w="54" h="4076" extrusionOk="0">
                    <a:moveTo>
                      <a:pt x="0" y="0"/>
                    </a:moveTo>
                    <a:lnTo>
                      <a:pt x="0" y="4075"/>
                    </a:lnTo>
                    <a:lnTo>
                      <a:pt x="54" y="4075"/>
                    </a:lnTo>
                    <a:lnTo>
                      <a:pt x="5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9" name="Google Shape;829;p38"/>
              <p:cNvSpPr/>
              <p:nvPr/>
            </p:nvSpPr>
            <p:spPr>
              <a:xfrm>
                <a:off x="8087491" y="1371395"/>
                <a:ext cx="3838" cy="291793"/>
              </a:xfrm>
              <a:custGeom>
                <a:avLst/>
                <a:gdLst/>
                <a:ahLst/>
                <a:cxnLst/>
                <a:rect l="l" t="t" r="r" b="b"/>
                <a:pathLst>
                  <a:path w="55" h="4182" extrusionOk="0">
                    <a:moveTo>
                      <a:pt x="1" y="0"/>
                    </a:moveTo>
                    <a:lnTo>
                      <a:pt x="1" y="4182"/>
                    </a:lnTo>
                    <a:lnTo>
                      <a:pt x="54" y="4182"/>
                    </a:lnTo>
                    <a:lnTo>
                      <a:pt x="5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30" name="Google Shape;830;p38"/>
            <p:cNvSpPr/>
            <p:nvPr/>
          </p:nvSpPr>
          <p:spPr>
            <a:xfrm>
              <a:off x="7945783" y="1703233"/>
              <a:ext cx="187481" cy="42004"/>
            </a:xfrm>
            <a:custGeom>
              <a:avLst/>
              <a:gdLst/>
              <a:ahLst/>
              <a:cxnLst/>
              <a:rect l="l" t="t" r="r" b="b"/>
              <a:pathLst>
                <a:path w="2687" h="602" extrusionOk="0">
                  <a:moveTo>
                    <a:pt x="14" y="1"/>
                  </a:moveTo>
                  <a:lnTo>
                    <a:pt x="1" y="54"/>
                  </a:lnTo>
                  <a:lnTo>
                    <a:pt x="2673" y="602"/>
                  </a:lnTo>
                  <a:lnTo>
                    <a:pt x="2686" y="548"/>
                  </a:lnTo>
                  <a:lnTo>
                    <a:pt x="1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38"/>
            <p:cNvSpPr/>
            <p:nvPr/>
          </p:nvSpPr>
          <p:spPr>
            <a:xfrm>
              <a:off x="7943969" y="1751725"/>
              <a:ext cx="189296" cy="44795"/>
            </a:xfrm>
            <a:custGeom>
              <a:avLst/>
              <a:gdLst/>
              <a:ahLst/>
              <a:cxnLst/>
              <a:rect l="l" t="t" r="r" b="b"/>
              <a:pathLst>
                <a:path w="2713" h="642" extrusionOk="0">
                  <a:moveTo>
                    <a:pt x="13" y="0"/>
                  </a:moveTo>
                  <a:lnTo>
                    <a:pt x="0" y="54"/>
                  </a:lnTo>
                  <a:lnTo>
                    <a:pt x="2699" y="642"/>
                  </a:lnTo>
                  <a:lnTo>
                    <a:pt x="2712" y="588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38"/>
            <p:cNvSpPr/>
            <p:nvPr/>
          </p:nvSpPr>
          <p:spPr>
            <a:xfrm>
              <a:off x="7943969" y="1792751"/>
              <a:ext cx="189296" cy="45702"/>
            </a:xfrm>
            <a:custGeom>
              <a:avLst/>
              <a:gdLst/>
              <a:ahLst/>
              <a:cxnLst/>
              <a:rect l="l" t="t" r="r" b="b"/>
              <a:pathLst>
                <a:path w="2713" h="655" extrusionOk="0">
                  <a:moveTo>
                    <a:pt x="13" y="0"/>
                  </a:moveTo>
                  <a:lnTo>
                    <a:pt x="0" y="54"/>
                  </a:lnTo>
                  <a:lnTo>
                    <a:pt x="2699" y="655"/>
                  </a:lnTo>
                  <a:lnTo>
                    <a:pt x="2712" y="601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38"/>
            <p:cNvSpPr/>
            <p:nvPr/>
          </p:nvSpPr>
          <p:spPr>
            <a:xfrm>
              <a:off x="8317739" y="1043255"/>
              <a:ext cx="165084" cy="1154124"/>
            </a:xfrm>
            <a:custGeom>
              <a:avLst/>
              <a:gdLst/>
              <a:ahLst/>
              <a:cxnLst/>
              <a:rect l="l" t="t" r="r" b="b"/>
              <a:pathLst>
                <a:path w="2366" h="16541" extrusionOk="0">
                  <a:moveTo>
                    <a:pt x="1163" y="0"/>
                  </a:moveTo>
                  <a:cubicBezTo>
                    <a:pt x="883" y="0"/>
                    <a:pt x="589" y="80"/>
                    <a:pt x="375" y="214"/>
                  </a:cubicBezTo>
                  <a:cubicBezTo>
                    <a:pt x="161" y="361"/>
                    <a:pt x="1" y="575"/>
                    <a:pt x="1" y="855"/>
                  </a:cubicBezTo>
                  <a:cubicBezTo>
                    <a:pt x="1" y="882"/>
                    <a:pt x="14" y="909"/>
                    <a:pt x="14" y="949"/>
                  </a:cubicBezTo>
                  <a:lnTo>
                    <a:pt x="68" y="935"/>
                  </a:lnTo>
                  <a:cubicBezTo>
                    <a:pt x="68" y="909"/>
                    <a:pt x="54" y="882"/>
                    <a:pt x="54" y="855"/>
                  </a:cubicBezTo>
                  <a:cubicBezTo>
                    <a:pt x="54" y="601"/>
                    <a:pt x="201" y="401"/>
                    <a:pt x="402" y="267"/>
                  </a:cubicBezTo>
                  <a:cubicBezTo>
                    <a:pt x="615" y="134"/>
                    <a:pt x="883" y="54"/>
                    <a:pt x="1163" y="54"/>
                  </a:cubicBezTo>
                  <a:cubicBezTo>
                    <a:pt x="1390" y="54"/>
                    <a:pt x="1631" y="107"/>
                    <a:pt x="1804" y="214"/>
                  </a:cubicBezTo>
                  <a:cubicBezTo>
                    <a:pt x="1991" y="307"/>
                    <a:pt x="2112" y="454"/>
                    <a:pt x="2152" y="655"/>
                  </a:cubicBezTo>
                  <a:cubicBezTo>
                    <a:pt x="2272" y="1376"/>
                    <a:pt x="2312" y="3634"/>
                    <a:pt x="2312" y="6240"/>
                  </a:cubicBezTo>
                  <a:cubicBezTo>
                    <a:pt x="2312" y="10702"/>
                    <a:pt x="2192" y="16167"/>
                    <a:pt x="2152" y="16527"/>
                  </a:cubicBezTo>
                  <a:lnTo>
                    <a:pt x="2205" y="16541"/>
                  </a:lnTo>
                  <a:cubicBezTo>
                    <a:pt x="2245" y="16167"/>
                    <a:pt x="2366" y="10702"/>
                    <a:pt x="2366" y="6240"/>
                  </a:cubicBezTo>
                  <a:cubicBezTo>
                    <a:pt x="2366" y="3634"/>
                    <a:pt x="2325" y="1390"/>
                    <a:pt x="2205" y="655"/>
                  </a:cubicBezTo>
                  <a:cubicBezTo>
                    <a:pt x="2165" y="428"/>
                    <a:pt x="2018" y="267"/>
                    <a:pt x="1831" y="160"/>
                  </a:cubicBezTo>
                  <a:cubicBezTo>
                    <a:pt x="1644" y="54"/>
                    <a:pt x="1404" y="0"/>
                    <a:pt x="11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38"/>
            <p:cNvSpPr/>
            <p:nvPr/>
          </p:nvSpPr>
          <p:spPr>
            <a:xfrm>
              <a:off x="6950201" y="2478824"/>
              <a:ext cx="2550641" cy="1089863"/>
            </a:xfrm>
            <a:custGeom>
              <a:avLst/>
              <a:gdLst/>
              <a:ahLst/>
              <a:cxnLst/>
              <a:rect l="l" t="t" r="r" b="b"/>
              <a:pathLst>
                <a:path w="36556" h="15620" extrusionOk="0">
                  <a:moveTo>
                    <a:pt x="34525" y="1"/>
                  </a:moveTo>
                  <a:lnTo>
                    <a:pt x="1" y="13856"/>
                  </a:lnTo>
                  <a:lnTo>
                    <a:pt x="2980" y="15619"/>
                  </a:lnTo>
                  <a:lnTo>
                    <a:pt x="36555" y="1163"/>
                  </a:lnTo>
                  <a:lnTo>
                    <a:pt x="34525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38"/>
            <p:cNvSpPr/>
            <p:nvPr/>
          </p:nvSpPr>
          <p:spPr>
            <a:xfrm>
              <a:off x="7158053" y="2559970"/>
              <a:ext cx="2342786" cy="1285577"/>
            </a:xfrm>
            <a:custGeom>
              <a:avLst/>
              <a:gdLst/>
              <a:ahLst/>
              <a:cxnLst/>
              <a:rect l="l" t="t" r="r" b="b"/>
              <a:pathLst>
                <a:path w="33577" h="18425" extrusionOk="0">
                  <a:moveTo>
                    <a:pt x="33576" y="0"/>
                  </a:moveTo>
                  <a:lnTo>
                    <a:pt x="1" y="14456"/>
                  </a:lnTo>
                  <a:lnTo>
                    <a:pt x="1" y="18425"/>
                  </a:lnTo>
                  <a:lnTo>
                    <a:pt x="33576" y="3247"/>
                  </a:lnTo>
                  <a:lnTo>
                    <a:pt x="3357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38"/>
            <p:cNvSpPr/>
            <p:nvPr/>
          </p:nvSpPr>
          <p:spPr>
            <a:xfrm>
              <a:off x="6950201" y="3445522"/>
              <a:ext cx="207925" cy="400012"/>
            </a:xfrm>
            <a:custGeom>
              <a:avLst/>
              <a:gdLst/>
              <a:ahLst/>
              <a:cxnLst/>
              <a:rect l="l" t="t" r="r" b="b"/>
              <a:pathLst>
                <a:path w="2980" h="5733" extrusionOk="0">
                  <a:moveTo>
                    <a:pt x="1" y="1"/>
                  </a:moveTo>
                  <a:lnTo>
                    <a:pt x="1" y="3782"/>
                  </a:lnTo>
                  <a:lnTo>
                    <a:pt x="2980" y="5733"/>
                  </a:lnTo>
                  <a:lnTo>
                    <a:pt x="2980" y="17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7" name="Google Shape;837;p38"/>
            <p:cNvGrpSpPr/>
            <p:nvPr/>
          </p:nvGrpSpPr>
          <p:grpSpPr>
            <a:xfrm>
              <a:off x="7232639" y="2681095"/>
              <a:ext cx="2200135" cy="1014353"/>
              <a:chOff x="6679725" y="3565811"/>
              <a:chExt cx="1767319" cy="814807"/>
            </a:xfrm>
          </p:grpSpPr>
          <p:sp>
            <p:nvSpPr>
              <p:cNvPr id="838" name="Google Shape;838;p38"/>
              <p:cNvSpPr/>
              <p:nvPr/>
            </p:nvSpPr>
            <p:spPr>
              <a:xfrm>
                <a:off x="6682752" y="4294418"/>
                <a:ext cx="139334" cy="62997"/>
              </a:xfrm>
              <a:custGeom>
                <a:avLst/>
                <a:gdLst/>
                <a:ahLst/>
                <a:cxnLst/>
                <a:rect l="l" t="t" r="r" b="b"/>
                <a:pathLst>
                  <a:path w="2486" h="1124" extrusionOk="0">
                    <a:moveTo>
                      <a:pt x="2405" y="1"/>
                    </a:moveTo>
                    <a:cubicBezTo>
                      <a:pt x="1710" y="415"/>
                      <a:pt x="775" y="682"/>
                      <a:pt x="0" y="976"/>
                    </a:cubicBezTo>
                    <a:lnTo>
                      <a:pt x="54" y="1123"/>
                    </a:lnTo>
                    <a:cubicBezTo>
                      <a:pt x="829" y="829"/>
                      <a:pt x="1764" y="562"/>
                      <a:pt x="2485" y="148"/>
                    </a:cubicBezTo>
                    <a:lnTo>
                      <a:pt x="240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9" name="Google Shape;839;p38"/>
              <p:cNvSpPr/>
              <p:nvPr/>
            </p:nvSpPr>
            <p:spPr>
              <a:xfrm>
                <a:off x="6685722" y="4320647"/>
                <a:ext cx="131880" cy="59971"/>
              </a:xfrm>
              <a:custGeom>
                <a:avLst/>
                <a:gdLst/>
                <a:ahLst/>
                <a:cxnLst/>
                <a:rect l="l" t="t" r="r" b="b"/>
                <a:pathLst>
                  <a:path w="2353" h="1070" extrusionOk="0">
                    <a:moveTo>
                      <a:pt x="2285" y="1"/>
                    </a:moveTo>
                    <a:cubicBezTo>
                      <a:pt x="1885" y="188"/>
                      <a:pt x="1497" y="388"/>
                      <a:pt x="1096" y="548"/>
                    </a:cubicBezTo>
                    <a:cubicBezTo>
                      <a:pt x="762" y="669"/>
                      <a:pt x="348" y="722"/>
                      <a:pt x="1" y="922"/>
                    </a:cubicBezTo>
                    <a:lnTo>
                      <a:pt x="81" y="1069"/>
                    </a:lnTo>
                    <a:cubicBezTo>
                      <a:pt x="388" y="882"/>
                      <a:pt x="789" y="829"/>
                      <a:pt x="1150" y="695"/>
                    </a:cubicBezTo>
                    <a:cubicBezTo>
                      <a:pt x="1564" y="535"/>
                      <a:pt x="1965" y="335"/>
                      <a:pt x="2352" y="148"/>
                    </a:cubicBezTo>
                    <a:lnTo>
                      <a:pt x="228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0" name="Google Shape;840;p38"/>
              <p:cNvSpPr/>
              <p:nvPr/>
            </p:nvSpPr>
            <p:spPr>
              <a:xfrm>
                <a:off x="6679725" y="4288477"/>
                <a:ext cx="113889" cy="44950"/>
              </a:xfrm>
              <a:custGeom>
                <a:avLst/>
                <a:gdLst/>
                <a:ahLst/>
                <a:cxnLst/>
                <a:rect l="l" t="t" r="r" b="b"/>
                <a:pathLst>
                  <a:path w="2032" h="802" extrusionOk="0">
                    <a:moveTo>
                      <a:pt x="2032" y="0"/>
                    </a:moveTo>
                    <a:cubicBezTo>
                      <a:pt x="1898" y="0"/>
                      <a:pt x="1724" y="67"/>
                      <a:pt x="1551" y="134"/>
                    </a:cubicBezTo>
                    <a:cubicBezTo>
                      <a:pt x="1377" y="200"/>
                      <a:pt x="1190" y="294"/>
                      <a:pt x="1070" y="334"/>
                    </a:cubicBezTo>
                    <a:cubicBezTo>
                      <a:pt x="709" y="468"/>
                      <a:pt x="348" y="588"/>
                      <a:pt x="1" y="641"/>
                    </a:cubicBezTo>
                    <a:lnTo>
                      <a:pt x="28" y="802"/>
                    </a:lnTo>
                    <a:cubicBezTo>
                      <a:pt x="388" y="735"/>
                      <a:pt x="762" y="615"/>
                      <a:pt x="1123" y="494"/>
                    </a:cubicBezTo>
                    <a:cubicBezTo>
                      <a:pt x="1257" y="441"/>
                      <a:pt x="1444" y="361"/>
                      <a:pt x="1617" y="281"/>
                    </a:cubicBezTo>
                    <a:cubicBezTo>
                      <a:pt x="1791" y="214"/>
                      <a:pt x="1952" y="160"/>
                      <a:pt x="2032" y="160"/>
                    </a:cubicBezTo>
                    <a:lnTo>
                      <a:pt x="20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1" name="Google Shape;841;p38"/>
              <p:cNvSpPr/>
              <p:nvPr/>
            </p:nvSpPr>
            <p:spPr>
              <a:xfrm>
                <a:off x="6894664" y="4197121"/>
                <a:ext cx="139334" cy="62941"/>
              </a:xfrm>
              <a:custGeom>
                <a:avLst/>
                <a:gdLst/>
                <a:ahLst/>
                <a:cxnLst/>
                <a:rect l="l" t="t" r="r" b="b"/>
                <a:pathLst>
                  <a:path w="2486" h="1123" extrusionOk="0">
                    <a:moveTo>
                      <a:pt x="2405" y="0"/>
                    </a:moveTo>
                    <a:cubicBezTo>
                      <a:pt x="1711" y="401"/>
                      <a:pt x="775" y="681"/>
                      <a:pt x="0" y="975"/>
                    </a:cubicBezTo>
                    <a:lnTo>
                      <a:pt x="54" y="1122"/>
                    </a:lnTo>
                    <a:cubicBezTo>
                      <a:pt x="829" y="828"/>
                      <a:pt x="1764" y="561"/>
                      <a:pt x="2485" y="134"/>
                    </a:cubicBezTo>
                    <a:lnTo>
                      <a:pt x="240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2" name="Google Shape;842;p38"/>
              <p:cNvSpPr/>
              <p:nvPr/>
            </p:nvSpPr>
            <p:spPr>
              <a:xfrm>
                <a:off x="6897634" y="4222566"/>
                <a:ext cx="131880" cy="59971"/>
              </a:xfrm>
              <a:custGeom>
                <a:avLst/>
                <a:gdLst/>
                <a:ahLst/>
                <a:cxnLst/>
                <a:rect l="l" t="t" r="r" b="b"/>
                <a:pathLst>
                  <a:path w="2353" h="1070" extrusionOk="0">
                    <a:moveTo>
                      <a:pt x="2285" y="0"/>
                    </a:moveTo>
                    <a:cubicBezTo>
                      <a:pt x="1885" y="201"/>
                      <a:pt x="1497" y="401"/>
                      <a:pt x="1096" y="548"/>
                    </a:cubicBezTo>
                    <a:cubicBezTo>
                      <a:pt x="762" y="682"/>
                      <a:pt x="348" y="735"/>
                      <a:pt x="1" y="936"/>
                    </a:cubicBezTo>
                    <a:lnTo>
                      <a:pt x="81" y="1069"/>
                    </a:lnTo>
                    <a:cubicBezTo>
                      <a:pt x="388" y="895"/>
                      <a:pt x="789" y="842"/>
                      <a:pt x="1150" y="708"/>
                    </a:cubicBezTo>
                    <a:cubicBezTo>
                      <a:pt x="1564" y="548"/>
                      <a:pt x="1965" y="348"/>
                      <a:pt x="2352" y="147"/>
                    </a:cubicBezTo>
                    <a:lnTo>
                      <a:pt x="228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3" name="Google Shape;843;p38"/>
              <p:cNvSpPr/>
              <p:nvPr/>
            </p:nvSpPr>
            <p:spPr>
              <a:xfrm>
                <a:off x="6891637" y="4190339"/>
                <a:ext cx="113889" cy="45006"/>
              </a:xfrm>
              <a:custGeom>
                <a:avLst/>
                <a:gdLst/>
                <a:ahLst/>
                <a:cxnLst/>
                <a:rect l="l" t="t" r="r" b="b"/>
                <a:pathLst>
                  <a:path w="2032" h="803" extrusionOk="0">
                    <a:moveTo>
                      <a:pt x="2032" y="1"/>
                    </a:moveTo>
                    <a:cubicBezTo>
                      <a:pt x="1898" y="1"/>
                      <a:pt x="1738" y="68"/>
                      <a:pt x="1551" y="148"/>
                    </a:cubicBezTo>
                    <a:cubicBezTo>
                      <a:pt x="1377" y="215"/>
                      <a:pt x="1190" y="295"/>
                      <a:pt x="1070" y="348"/>
                    </a:cubicBezTo>
                    <a:cubicBezTo>
                      <a:pt x="722" y="468"/>
                      <a:pt x="348" y="589"/>
                      <a:pt x="1" y="642"/>
                    </a:cubicBezTo>
                    <a:lnTo>
                      <a:pt x="28" y="802"/>
                    </a:lnTo>
                    <a:cubicBezTo>
                      <a:pt x="388" y="749"/>
                      <a:pt x="762" y="629"/>
                      <a:pt x="1123" y="495"/>
                    </a:cubicBezTo>
                    <a:cubicBezTo>
                      <a:pt x="1257" y="455"/>
                      <a:pt x="1444" y="362"/>
                      <a:pt x="1618" y="295"/>
                    </a:cubicBezTo>
                    <a:cubicBezTo>
                      <a:pt x="1791" y="228"/>
                      <a:pt x="1952" y="161"/>
                      <a:pt x="2032" y="161"/>
                    </a:cubicBezTo>
                    <a:lnTo>
                      <a:pt x="203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4" name="Google Shape;844;p38"/>
              <p:cNvSpPr/>
              <p:nvPr/>
            </p:nvSpPr>
            <p:spPr>
              <a:xfrm>
                <a:off x="7101307" y="4113219"/>
                <a:ext cx="139390" cy="62941"/>
              </a:xfrm>
              <a:custGeom>
                <a:avLst/>
                <a:gdLst/>
                <a:ahLst/>
                <a:cxnLst/>
                <a:rect l="l" t="t" r="r" b="b"/>
                <a:pathLst>
                  <a:path w="2487" h="1123" extrusionOk="0">
                    <a:moveTo>
                      <a:pt x="2406" y="1"/>
                    </a:moveTo>
                    <a:cubicBezTo>
                      <a:pt x="1711" y="415"/>
                      <a:pt x="776" y="682"/>
                      <a:pt x="1" y="976"/>
                    </a:cubicBezTo>
                    <a:lnTo>
                      <a:pt x="54" y="1123"/>
                    </a:lnTo>
                    <a:cubicBezTo>
                      <a:pt x="829" y="829"/>
                      <a:pt x="1778" y="562"/>
                      <a:pt x="2486" y="148"/>
                    </a:cubicBezTo>
                    <a:lnTo>
                      <a:pt x="240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5" name="Google Shape;845;p38"/>
              <p:cNvSpPr/>
              <p:nvPr/>
            </p:nvSpPr>
            <p:spPr>
              <a:xfrm>
                <a:off x="7104334" y="4139449"/>
                <a:ext cx="132608" cy="59971"/>
              </a:xfrm>
              <a:custGeom>
                <a:avLst/>
                <a:gdLst/>
                <a:ahLst/>
                <a:cxnLst/>
                <a:rect l="l" t="t" r="r" b="b"/>
                <a:pathLst>
                  <a:path w="2366" h="1070" extrusionOk="0">
                    <a:moveTo>
                      <a:pt x="2285" y="0"/>
                    </a:moveTo>
                    <a:cubicBezTo>
                      <a:pt x="1898" y="201"/>
                      <a:pt x="1510" y="388"/>
                      <a:pt x="1096" y="548"/>
                    </a:cubicBezTo>
                    <a:cubicBezTo>
                      <a:pt x="762" y="668"/>
                      <a:pt x="348" y="722"/>
                      <a:pt x="0" y="922"/>
                    </a:cubicBezTo>
                    <a:lnTo>
                      <a:pt x="81" y="1069"/>
                    </a:lnTo>
                    <a:cubicBezTo>
                      <a:pt x="388" y="882"/>
                      <a:pt x="789" y="829"/>
                      <a:pt x="1149" y="695"/>
                    </a:cubicBezTo>
                    <a:cubicBezTo>
                      <a:pt x="1577" y="535"/>
                      <a:pt x="1964" y="334"/>
                      <a:pt x="2365" y="147"/>
                    </a:cubicBezTo>
                    <a:lnTo>
                      <a:pt x="228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6" name="Google Shape;846;p38"/>
              <p:cNvSpPr/>
              <p:nvPr/>
            </p:nvSpPr>
            <p:spPr>
              <a:xfrm>
                <a:off x="7098337" y="4107222"/>
                <a:ext cx="114617" cy="45006"/>
              </a:xfrm>
              <a:custGeom>
                <a:avLst/>
                <a:gdLst/>
                <a:ahLst/>
                <a:cxnLst/>
                <a:rect l="l" t="t" r="r" b="b"/>
                <a:pathLst>
                  <a:path w="2045" h="803" extrusionOk="0">
                    <a:moveTo>
                      <a:pt x="2031" y="1"/>
                    </a:moveTo>
                    <a:cubicBezTo>
                      <a:pt x="1898" y="1"/>
                      <a:pt x="1737" y="68"/>
                      <a:pt x="1550" y="134"/>
                    </a:cubicBezTo>
                    <a:cubicBezTo>
                      <a:pt x="1377" y="215"/>
                      <a:pt x="1190" y="295"/>
                      <a:pt x="1069" y="335"/>
                    </a:cubicBezTo>
                    <a:cubicBezTo>
                      <a:pt x="722" y="468"/>
                      <a:pt x="348" y="589"/>
                      <a:pt x="0" y="642"/>
                    </a:cubicBezTo>
                    <a:lnTo>
                      <a:pt x="27" y="802"/>
                    </a:lnTo>
                    <a:cubicBezTo>
                      <a:pt x="401" y="736"/>
                      <a:pt x="775" y="615"/>
                      <a:pt x="1123" y="495"/>
                    </a:cubicBezTo>
                    <a:cubicBezTo>
                      <a:pt x="1256" y="442"/>
                      <a:pt x="1443" y="362"/>
                      <a:pt x="1617" y="281"/>
                    </a:cubicBezTo>
                    <a:cubicBezTo>
                      <a:pt x="1791" y="215"/>
                      <a:pt x="1965" y="161"/>
                      <a:pt x="2031" y="161"/>
                    </a:cubicBezTo>
                    <a:lnTo>
                      <a:pt x="204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7" name="Google Shape;847;p38"/>
              <p:cNvSpPr/>
              <p:nvPr/>
            </p:nvSpPr>
            <p:spPr>
              <a:xfrm>
                <a:off x="7314733" y="4031615"/>
                <a:ext cx="137092" cy="69667"/>
              </a:xfrm>
              <a:custGeom>
                <a:avLst/>
                <a:gdLst/>
                <a:ahLst/>
                <a:cxnLst/>
                <a:rect l="l" t="t" r="r" b="b"/>
                <a:pathLst>
                  <a:path w="2446" h="1243" extrusionOk="0">
                    <a:moveTo>
                      <a:pt x="2352" y="0"/>
                    </a:moveTo>
                    <a:cubicBezTo>
                      <a:pt x="1684" y="441"/>
                      <a:pt x="762" y="762"/>
                      <a:pt x="1" y="1096"/>
                    </a:cubicBezTo>
                    <a:lnTo>
                      <a:pt x="68" y="1243"/>
                    </a:lnTo>
                    <a:cubicBezTo>
                      <a:pt x="816" y="909"/>
                      <a:pt x="1751" y="588"/>
                      <a:pt x="2446" y="134"/>
                    </a:cubicBezTo>
                    <a:lnTo>
                      <a:pt x="235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8" name="Google Shape;848;p38"/>
              <p:cNvSpPr/>
              <p:nvPr/>
            </p:nvSpPr>
            <p:spPr>
              <a:xfrm>
                <a:off x="7319216" y="4057789"/>
                <a:ext cx="129638" cy="65968"/>
              </a:xfrm>
              <a:custGeom>
                <a:avLst/>
                <a:gdLst/>
                <a:ahLst/>
                <a:cxnLst/>
                <a:rect l="l" t="t" r="r" b="b"/>
                <a:pathLst>
                  <a:path w="2313" h="1177" extrusionOk="0">
                    <a:moveTo>
                      <a:pt x="2232" y="1"/>
                    </a:moveTo>
                    <a:cubicBezTo>
                      <a:pt x="1845" y="215"/>
                      <a:pt x="1471" y="428"/>
                      <a:pt x="1070" y="602"/>
                    </a:cubicBezTo>
                    <a:cubicBezTo>
                      <a:pt x="749" y="749"/>
                      <a:pt x="335" y="816"/>
                      <a:pt x="1" y="1043"/>
                    </a:cubicBezTo>
                    <a:lnTo>
                      <a:pt x="94" y="1177"/>
                    </a:lnTo>
                    <a:cubicBezTo>
                      <a:pt x="388" y="976"/>
                      <a:pt x="776" y="909"/>
                      <a:pt x="1137" y="749"/>
                    </a:cubicBezTo>
                    <a:cubicBezTo>
                      <a:pt x="1551" y="575"/>
                      <a:pt x="1925" y="362"/>
                      <a:pt x="2312" y="135"/>
                    </a:cubicBezTo>
                    <a:lnTo>
                      <a:pt x="223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9" name="Google Shape;849;p38"/>
              <p:cNvSpPr/>
              <p:nvPr/>
            </p:nvSpPr>
            <p:spPr>
              <a:xfrm>
                <a:off x="7310249" y="4026346"/>
                <a:ext cx="113160" cy="51003"/>
              </a:xfrm>
              <a:custGeom>
                <a:avLst/>
                <a:gdLst/>
                <a:ahLst/>
                <a:cxnLst/>
                <a:rect l="l" t="t" r="r" b="b"/>
                <a:pathLst>
                  <a:path w="2019" h="910" extrusionOk="0">
                    <a:moveTo>
                      <a:pt x="2005" y="1"/>
                    </a:moveTo>
                    <a:cubicBezTo>
                      <a:pt x="1871" y="14"/>
                      <a:pt x="1711" y="81"/>
                      <a:pt x="1537" y="161"/>
                    </a:cubicBezTo>
                    <a:cubicBezTo>
                      <a:pt x="1363" y="241"/>
                      <a:pt x="1176" y="335"/>
                      <a:pt x="1056" y="388"/>
                    </a:cubicBezTo>
                    <a:cubicBezTo>
                      <a:pt x="709" y="535"/>
                      <a:pt x="348" y="682"/>
                      <a:pt x="1" y="749"/>
                    </a:cubicBezTo>
                    <a:lnTo>
                      <a:pt x="41" y="909"/>
                    </a:lnTo>
                    <a:cubicBezTo>
                      <a:pt x="401" y="829"/>
                      <a:pt x="775" y="682"/>
                      <a:pt x="1123" y="535"/>
                    </a:cubicBezTo>
                    <a:cubicBezTo>
                      <a:pt x="1256" y="482"/>
                      <a:pt x="1430" y="388"/>
                      <a:pt x="1604" y="308"/>
                    </a:cubicBezTo>
                    <a:cubicBezTo>
                      <a:pt x="1764" y="228"/>
                      <a:pt x="1938" y="161"/>
                      <a:pt x="2018" y="161"/>
                    </a:cubicBezTo>
                    <a:lnTo>
                      <a:pt x="200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0" name="Google Shape;850;p38"/>
              <p:cNvSpPr/>
              <p:nvPr/>
            </p:nvSpPr>
            <p:spPr>
              <a:xfrm>
                <a:off x="7521432" y="3923052"/>
                <a:ext cx="137092" cy="69667"/>
              </a:xfrm>
              <a:custGeom>
                <a:avLst/>
                <a:gdLst/>
                <a:ahLst/>
                <a:cxnLst/>
                <a:rect l="l" t="t" r="r" b="b"/>
                <a:pathLst>
                  <a:path w="2446" h="1243" extrusionOk="0">
                    <a:moveTo>
                      <a:pt x="2352" y="0"/>
                    </a:moveTo>
                    <a:cubicBezTo>
                      <a:pt x="1684" y="441"/>
                      <a:pt x="762" y="762"/>
                      <a:pt x="0" y="1096"/>
                    </a:cubicBezTo>
                    <a:lnTo>
                      <a:pt x="67" y="1243"/>
                    </a:lnTo>
                    <a:cubicBezTo>
                      <a:pt x="815" y="909"/>
                      <a:pt x="1751" y="588"/>
                      <a:pt x="2445" y="134"/>
                    </a:cubicBezTo>
                    <a:lnTo>
                      <a:pt x="235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1" name="Google Shape;851;p38"/>
              <p:cNvSpPr/>
              <p:nvPr/>
            </p:nvSpPr>
            <p:spPr>
              <a:xfrm>
                <a:off x="7525916" y="3948498"/>
                <a:ext cx="129582" cy="66697"/>
              </a:xfrm>
              <a:custGeom>
                <a:avLst/>
                <a:gdLst/>
                <a:ahLst/>
                <a:cxnLst/>
                <a:rect l="l" t="t" r="r" b="b"/>
                <a:pathLst>
                  <a:path w="2312" h="1190" extrusionOk="0">
                    <a:moveTo>
                      <a:pt x="2232" y="0"/>
                    </a:moveTo>
                    <a:cubicBezTo>
                      <a:pt x="1844" y="227"/>
                      <a:pt x="1470" y="441"/>
                      <a:pt x="1069" y="615"/>
                    </a:cubicBezTo>
                    <a:cubicBezTo>
                      <a:pt x="735" y="762"/>
                      <a:pt x="334" y="829"/>
                      <a:pt x="0" y="1056"/>
                    </a:cubicBezTo>
                    <a:lnTo>
                      <a:pt x="81" y="1189"/>
                    </a:lnTo>
                    <a:cubicBezTo>
                      <a:pt x="388" y="989"/>
                      <a:pt x="775" y="922"/>
                      <a:pt x="1136" y="762"/>
                    </a:cubicBezTo>
                    <a:cubicBezTo>
                      <a:pt x="1537" y="588"/>
                      <a:pt x="1924" y="361"/>
                      <a:pt x="2312" y="147"/>
                    </a:cubicBezTo>
                    <a:lnTo>
                      <a:pt x="22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2" name="Google Shape;852;p38"/>
              <p:cNvSpPr/>
              <p:nvPr/>
            </p:nvSpPr>
            <p:spPr>
              <a:xfrm>
                <a:off x="7516949" y="3917784"/>
                <a:ext cx="112375" cy="51003"/>
              </a:xfrm>
              <a:custGeom>
                <a:avLst/>
                <a:gdLst/>
                <a:ahLst/>
                <a:cxnLst/>
                <a:rect l="l" t="t" r="r" b="b"/>
                <a:pathLst>
                  <a:path w="2005" h="910" extrusionOk="0">
                    <a:moveTo>
                      <a:pt x="2004" y="0"/>
                    </a:moveTo>
                    <a:cubicBezTo>
                      <a:pt x="1871" y="0"/>
                      <a:pt x="1697" y="81"/>
                      <a:pt x="1523" y="161"/>
                    </a:cubicBezTo>
                    <a:cubicBezTo>
                      <a:pt x="1350" y="241"/>
                      <a:pt x="1176" y="335"/>
                      <a:pt x="1056" y="388"/>
                    </a:cubicBezTo>
                    <a:cubicBezTo>
                      <a:pt x="708" y="535"/>
                      <a:pt x="348" y="669"/>
                      <a:pt x="0" y="749"/>
                    </a:cubicBezTo>
                    <a:lnTo>
                      <a:pt x="40" y="909"/>
                    </a:lnTo>
                    <a:cubicBezTo>
                      <a:pt x="401" y="829"/>
                      <a:pt x="775" y="682"/>
                      <a:pt x="1122" y="535"/>
                    </a:cubicBezTo>
                    <a:cubicBezTo>
                      <a:pt x="1256" y="481"/>
                      <a:pt x="1430" y="388"/>
                      <a:pt x="1603" y="308"/>
                    </a:cubicBezTo>
                    <a:cubicBezTo>
                      <a:pt x="1764" y="228"/>
                      <a:pt x="1937" y="161"/>
                      <a:pt x="2004" y="161"/>
                    </a:cubicBezTo>
                    <a:lnTo>
                      <a:pt x="200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3" name="Google Shape;853;p38"/>
              <p:cNvSpPr/>
              <p:nvPr/>
            </p:nvSpPr>
            <p:spPr>
              <a:xfrm>
                <a:off x="7723592" y="3828670"/>
                <a:ext cx="137092" cy="69723"/>
              </a:xfrm>
              <a:custGeom>
                <a:avLst/>
                <a:gdLst/>
                <a:ahLst/>
                <a:cxnLst/>
                <a:rect l="l" t="t" r="r" b="b"/>
                <a:pathLst>
                  <a:path w="2446" h="1244" extrusionOk="0">
                    <a:moveTo>
                      <a:pt x="2352" y="1"/>
                    </a:moveTo>
                    <a:cubicBezTo>
                      <a:pt x="1684" y="441"/>
                      <a:pt x="762" y="762"/>
                      <a:pt x="1" y="1096"/>
                    </a:cubicBezTo>
                    <a:lnTo>
                      <a:pt x="67" y="1243"/>
                    </a:lnTo>
                    <a:cubicBezTo>
                      <a:pt x="816" y="909"/>
                      <a:pt x="1738" y="588"/>
                      <a:pt x="2446" y="134"/>
                    </a:cubicBezTo>
                    <a:lnTo>
                      <a:pt x="235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4" name="Google Shape;854;p38"/>
              <p:cNvSpPr/>
              <p:nvPr/>
            </p:nvSpPr>
            <p:spPr>
              <a:xfrm>
                <a:off x="7727348" y="3854115"/>
                <a:ext cx="130366" cy="66697"/>
              </a:xfrm>
              <a:custGeom>
                <a:avLst/>
                <a:gdLst/>
                <a:ahLst/>
                <a:cxnLst/>
                <a:rect l="l" t="t" r="r" b="b"/>
                <a:pathLst>
                  <a:path w="2326" h="1190" extrusionOk="0">
                    <a:moveTo>
                      <a:pt x="2245" y="1"/>
                    </a:moveTo>
                    <a:cubicBezTo>
                      <a:pt x="1858" y="215"/>
                      <a:pt x="1484" y="442"/>
                      <a:pt x="1083" y="615"/>
                    </a:cubicBezTo>
                    <a:cubicBezTo>
                      <a:pt x="749" y="762"/>
                      <a:pt x="348" y="829"/>
                      <a:pt x="0" y="1056"/>
                    </a:cubicBezTo>
                    <a:lnTo>
                      <a:pt x="94" y="1190"/>
                    </a:lnTo>
                    <a:cubicBezTo>
                      <a:pt x="388" y="990"/>
                      <a:pt x="789" y="923"/>
                      <a:pt x="1150" y="762"/>
                    </a:cubicBezTo>
                    <a:cubicBezTo>
                      <a:pt x="1550" y="575"/>
                      <a:pt x="1938" y="362"/>
                      <a:pt x="2325" y="148"/>
                    </a:cubicBezTo>
                    <a:lnTo>
                      <a:pt x="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5" name="Google Shape;855;p38"/>
              <p:cNvSpPr/>
              <p:nvPr/>
            </p:nvSpPr>
            <p:spPr>
              <a:xfrm>
                <a:off x="7719109" y="3823458"/>
                <a:ext cx="112375" cy="50947"/>
              </a:xfrm>
              <a:custGeom>
                <a:avLst/>
                <a:gdLst/>
                <a:ahLst/>
                <a:cxnLst/>
                <a:rect l="l" t="t" r="r" b="b"/>
                <a:pathLst>
                  <a:path w="2005" h="909" extrusionOk="0">
                    <a:moveTo>
                      <a:pt x="2005" y="0"/>
                    </a:moveTo>
                    <a:cubicBezTo>
                      <a:pt x="1871" y="0"/>
                      <a:pt x="1697" y="80"/>
                      <a:pt x="1524" y="160"/>
                    </a:cubicBezTo>
                    <a:cubicBezTo>
                      <a:pt x="1350" y="241"/>
                      <a:pt x="1176" y="334"/>
                      <a:pt x="1056" y="387"/>
                    </a:cubicBezTo>
                    <a:cubicBezTo>
                      <a:pt x="709" y="534"/>
                      <a:pt x="348" y="668"/>
                      <a:pt x="1" y="748"/>
                    </a:cubicBezTo>
                    <a:lnTo>
                      <a:pt x="41" y="909"/>
                    </a:lnTo>
                    <a:cubicBezTo>
                      <a:pt x="401" y="828"/>
                      <a:pt x="762" y="681"/>
                      <a:pt x="1123" y="534"/>
                    </a:cubicBezTo>
                    <a:cubicBezTo>
                      <a:pt x="1243" y="481"/>
                      <a:pt x="1430" y="387"/>
                      <a:pt x="1590" y="307"/>
                    </a:cubicBezTo>
                    <a:cubicBezTo>
                      <a:pt x="1764" y="227"/>
                      <a:pt x="1938" y="160"/>
                      <a:pt x="2005" y="160"/>
                    </a:cubicBezTo>
                    <a:lnTo>
                      <a:pt x="200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6" name="Google Shape;856;p38"/>
              <p:cNvSpPr/>
              <p:nvPr/>
            </p:nvSpPr>
            <p:spPr>
              <a:xfrm>
                <a:off x="7918298" y="3739556"/>
                <a:ext cx="137092" cy="69723"/>
              </a:xfrm>
              <a:custGeom>
                <a:avLst/>
                <a:gdLst/>
                <a:ahLst/>
                <a:cxnLst/>
                <a:rect l="l" t="t" r="r" b="b"/>
                <a:pathLst>
                  <a:path w="2446" h="1244" extrusionOk="0">
                    <a:moveTo>
                      <a:pt x="2352" y="1"/>
                    </a:moveTo>
                    <a:cubicBezTo>
                      <a:pt x="1684" y="442"/>
                      <a:pt x="762" y="762"/>
                      <a:pt x="0" y="1096"/>
                    </a:cubicBezTo>
                    <a:lnTo>
                      <a:pt x="67" y="1243"/>
                    </a:lnTo>
                    <a:cubicBezTo>
                      <a:pt x="815" y="909"/>
                      <a:pt x="1751" y="589"/>
                      <a:pt x="2445" y="134"/>
                    </a:cubicBezTo>
                    <a:lnTo>
                      <a:pt x="235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7" name="Google Shape;857;p38"/>
              <p:cNvSpPr/>
              <p:nvPr/>
            </p:nvSpPr>
            <p:spPr>
              <a:xfrm>
                <a:off x="7922782" y="3765001"/>
                <a:ext cx="129638" cy="66697"/>
              </a:xfrm>
              <a:custGeom>
                <a:avLst/>
                <a:gdLst/>
                <a:ahLst/>
                <a:cxnLst/>
                <a:rect l="l" t="t" r="r" b="b"/>
                <a:pathLst>
                  <a:path w="2313" h="1190" extrusionOk="0">
                    <a:moveTo>
                      <a:pt x="2232" y="1"/>
                    </a:moveTo>
                    <a:cubicBezTo>
                      <a:pt x="1844" y="215"/>
                      <a:pt x="1470" y="442"/>
                      <a:pt x="1070" y="615"/>
                    </a:cubicBezTo>
                    <a:cubicBezTo>
                      <a:pt x="735" y="762"/>
                      <a:pt x="335" y="829"/>
                      <a:pt x="1" y="1056"/>
                    </a:cubicBezTo>
                    <a:lnTo>
                      <a:pt x="81" y="1190"/>
                    </a:lnTo>
                    <a:cubicBezTo>
                      <a:pt x="388" y="990"/>
                      <a:pt x="776" y="923"/>
                      <a:pt x="1136" y="762"/>
                    </a:cubicBezTo>
                    <a:cubicBezTo>
                      <a:pt x="1550" y="575"/>
                      <a:pt x="1925" y="362"/>
                      <a:pt x="2312" y="148"/>
                    </a:cubicBezTo>
                    <a:lnTo>
                      <a:pt x="223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8" name="Google Shape;858;p38"/>
              <p:cNvSpPr/>
              <p:nvPr/>
            </p:nvSpPr>
            <p:spPr>
              <a:xfrm>
                <a:off x="7913814" y="3734343"/>
                <a:ext cx="112375" cy="50947"/>
              </a:xfrm>
              <a:custGeom>
                <a:avLst/>
                <a:gdLst/>
                <a:ahLst/>
                <a:cxnLst/>
                <a:rect l="l" t="t" r="r" b="b"/>
                <a:pathLst>
                  <a:path w="2005" h="909" extrusionOk="0">
                    <a:moveTo>
                      <a:pt x="2004" y="0"/>
                    </a:moveTo>
                    <a:cubicBezTo>
                      <a:pt x="1938" y="0"/>
                      <a:pt x="1857" y="13"/>
                      <a:pt x="1777" y="54"/>
                    </a:cubicBezTo>
                    <a:cubicBezTo>
                      <a:pt x="1550" y="134"/>
                      <a:pt x="1243" y="307"/>
                      <a:pt x="1056" y="388"/>
                    </a:cubicBezTo>
                    <a:cubicBezTo>
                      <a:pt x="708" y="535"/>
                      <a:pt x="348" y="668"/>
                      <a:pt x="0" y="748"/>
                    </a:cubicBezTo>
                    <a:lnTo>
                      <a:pt x="40" y="909"/>
                    </a:lnTo>
                    <a:cubicBezTo>
                      <a:pt x="401" y="828"/>
                      <a:pt x="775" y="682"/>
                      <a:pt x="1123" y="535"/>
                    </a:cubicBezTo>
                    <a:cubicBezTo>
                      <a:pt x="1256" y="481"/>
                      <a:pt x="1430" y="388"/>
                      <a:pt x="1604" y="307"/>
                    </a:cubicBezTo>
                    <a:cubicBezTo>
                      <a:pt x="1684" y="267"/>
                      <a:pt x="1764" y="227"/>
                      <a:pt x="1844" y="201"/>
                    </a:cubicBezTo>
                    <a:cubicBezTo>
                      <a:pt x="1911" y="174"/>
                      <a:pt x="1978" y="160"/>
                      <a:pt x="2004" y="160"/>
                    </a:cubicBezTo>
                    <a:lnTo>
                      <a:pt x="200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9" name="Google Shape;859;p38"/>
              <p:cNvSpPr/>
              <p:nvPr/>
            </p:nvSpPr>
            <p:spPr>
              <a:xfrm>
                <a:off x="8128697" y="3655710"/>
                <a:ext cx="137092" cy="70452"/>
              </a:xfrm>
              <a:custGeom>
                <a:avLst/>
                <a:gdLst/>
                <a:ahLst/>
                <a:cxnLst/>
                <a:rect l="l" t="t" r="r" b="b"/>
                <a:pathLst>
                  <a:path w="2446" h="1257" extrusionOk="0">
                    <a:moveTo>
                      <a:pt x="2352" y="0"/>
                    </a:moveTo>
                    <a:cubicBezTo>
                      <a:pt x="1684" y="441"/>
                      <a:pt x="762" y="762"/>
                      <a:pt x="1" y="1096"/>
                    </a:cubicBezTo>
                    <a:lnTo>
                      <a:pt x="54" y="1256"/>
                    </a:lnTo>
                    <a:cubicBezTo>
                      <a:pt x="816" y="909"/>
                      <a:pt x="1738" y="601"/>
                      <a:pt x="2446" y="134"/>
                    </a:cubicBezTo>
                    <a:lnTo>
                      <a:pt x="235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0" name="Google Shape;860;p38"/>
              <p:cNvSpPr/>
              <p:nvPr/>
            </p:nvSpPr>
            <p:spPr>
              <a:xfrm>
                <a:off x="8132452" y="3681884"/>
                <a:ext cx="130366" cy="65968"/>
              </a:xfrm>
              <a:custGeom>
                <a:avLst/>
                <a:gdLst/>
                <a:ahLst/>
                <a:cxnLst/>
                <a:rect l="l" t="t" r="r" b="b"/>
                <a:pathLst>
                  <a:path w="2326" h="1177" extrusionOk="0">
                    <a:moveTo>
                      <a:pt x="2245" y="1"/>
                    </a:moveTo>
                    <a:cubicBezTo>
                      <a:pt x="1858" y="215"/>
                      <a:pt x="1484" y="428"/>
                      <a:pt x="1083" y="602"/>
                    </a:cubicBezTo>
                    <a:cubicBezTo>
                      <a:pt x="749" y="749"/>
                      <a:pt x="348" y="829"/>
                      <a:pt x="1" y="1043"/>
                    </a:cubicBezTo>
                    <a:lnTo>
                      <a:pt x="94" y="1177"/>
                    </a:lnTo>
                    <a:cubicBezTo>
                      <a:pt x="388" y="976"/>
                      <a:pt x="789" y="909"/>
                      <a:pt x="1150" y="749"/>
                    </a:cubicBezTo>
                    <a:cubicBezTo>
                      <a:pt x="1550" y="575"/>
                      <a:pt x="1938" y="362"/>
                      <a:pt x="2325" y="134"/>
                    </a:cubicBezTo>
                    <a:lnTo>
                      <a:pt x="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1" name="Google Shape;861;p38"/>
              <p:cNvSpPr/>
              <p:nvPr/>
            </p:nvSpPr>
            <p:spPr>
              <a:xfrm>
                <a:off x="8124213" y="3650442"/>
                <a:ext cx="112375" cy="51003"/>
              </a:xfrm>
              <a:custGeom>
                <a:avLst/>
                <a:gdLst/>
                <a:ahLst/>
                <a:cxnLst/>
                <a:rect l="l" t="t" r="r" b="b"/>
                <a:pathLst>
                  <a:path w="2005" h="910" extrusionOk="0">
                    <a:moveTo>
                      <a:pt x="2005" y="1"/>
                    </a:moveTo>
                    <a:cubicBezTo>
                      <a:pt x="1871" y="14"/>
                      <a:pt x="1697" y="81"/>
                      <a:pt x="1524" y="161"/>
                    </a:cubicBezTo>
                    <a:cubicBezTo>
                      <a:pt x="1350" y="255"/>
                      <a:pt x="1176" y="348"/>
                      <a:pt x="1056" y="388"/>
                    </a:cubicBezTo>
                    <a:cubicBezTo>
                      <a:pt x="709" y="535"/>
                      <a:pt x="348" y="682"/>
                      <a:pt x="1" y="749"/>
                    </a:cubicBezTo>
                    <a:lnTo>
                      <a:pt x="41" y="909"/>
                    </a:lnTo>
                    <a:cubicBezTo>
                      <a:pt x="402" y="829"/>
                      <a:pt x="762" y="695"/>
                      <a:pt x="1123" y="548"/>
                    </a:cubicBezTo>
                    <a:cubicBezTo>
                      <a:pt x="1243" y="482"/>
                      <a:pt x="1430" y="388"/>
                      <a:pt x="1591" y="308"/>
                    </a:cubicBezTo>
                    <a:cubicBezTo>
                      <a:pt x="1764" y="228"/>
                      <a:pt x="1938" y="161"/>
                      <a:pt x="2005" y="161"/>
                    </a:cubicBezTo>
                    <a:lnTo>
                      <a:pt x="200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2" name="Google Shape;862;p38"/>
              <p:cNvSpPr/>
              <p:nvPr/>
            </p:nvSpPr>
            <p:spPr>
              <a:xfrm>
                <a:off x="8309952" y="3571079"/>
                <a:ext cx="137092" cy="69723"/>
              </a:xfrm>
              <a:custGeom>
                <a:avLst/>
                <a:gdLst/>
                <a:ahLst/>
                <a:cxnLst/>
                <a:rect l="l" t="t" r="r" b="b"/>
                <a:pathLst>
                  <a:path w="2446" h="1244" extrusionOk="0">
                    <a:moveTo>
                      <a:pt x="2352" y="0"/>
                    </a:moveTo>
                    <a:cubicBezTo>
                      <a:pt x="1684" y="441"/>
                      <a:pt x="762" y="762"/>
                      <a:pt x="0" y="1096"/>
                    </a:cubicBezTo>
                    <a:lnTo>
                      <a:pt x="67" y="1243"/>
                    </a:lnTo>
                    <a:cubicBezTo>
                      <a:pt x="815" y="909"/>
                      <a:pt x="1750" y="602"/>
                      <a:pt x="2445" y="134"/>
                    </a:cubicBezTo>
                    <a:lnTo>
                      <a:pt x="235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3" name="Google Shape;863;p38"/>
              <p:cNvSpPr/>
              <p:nvPr/>
            </p:nvSpPr>
            <p:spPr>
              <a:xfrm>
                <a:off x="8314435" y="3597309"/>
                <a:ext cx="129582" cy="65912"/>
              </a:xfrm>
              <a:custGeom>
                <a:avLst/>
                <a:gdLst/>
                <a:ahLst/>
                <a:cxnLst/>
                <a:rect l="l" t="t" r="r" b="b"/>
                <a:pathLst>
                  <a:path w="2312" h="1176" extrusionOk="0">
                    <a:moveTo>
                      <a:pt x="2232" y="0"/>
                    </a:moveTo>
                    <a:cubicBezTo>
                      <a:pt x="1844" y="214"/>
                      <a:pt x="1470" y="428"/>
                      <a:pt x="1069" y="601"/>
                    </a:cubicBezTo>
                    <a:cubicBezTo>
                      <a:pt x="735" y="748"/>
                      <a:pt x="334" y="828"/>
                      <a:pt x="0" y="1042"/>
                    </a:cubicBezTo>
                    <a:lnTo>
                      <a:pt x="80" y="1176"/>
                    </a:lnTo>
                    <a:cubicBezTo>
                      <a:pt x="388" y="975"/>
                      <a:pt x="775" y="909"/>
                      <a:pt x="1136" y="748"/>
                    </a:cubicBezTo>
                    <a:cubicBezTo>
                      <a:pt x="1550" y="575"/>
                      <a:pt x="1924" y="361"/>
                      <a:pt x="2312" y="134"/>
                    </a:cubicBezTo>
                    <a:lnTo>
                      <a:pt x="22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4" name="Google Shape;864;p38"/>
              <p:cNvSpPr/>
              <p:nvPr/>
            </p:nvSpPr>
            <p:spPr>
              <a:xfrm>
                <a:off x="8305412" y="3565811"/>
                <a:ext cx="112431" cy="51003"/>
              </a:xfrm>
              <a:custGeom>
                <a:avLst/>
                <a:gdLst/>
                <a:ahLst/>
                <a:cxnLst/>
                <a:rect l="l" t="t" r="r" b="b"/>
                <a:pathLst>
                  <a:path w="2006" h="910" extrusionOk="0">
                    <a:moveTo>
                      <a:pt x="2005" y="1"/>
                    </a:moveTo>
                    <a:cubicBezTo>
                      <a:pt x="1938" y="1"/>
                      <a:pt x="1858" y="28"/>
                      <a:pt x="1778" y="54"/>
                    </a:cubicBezTo>
                    <a:cubicBezTo>
                      <a:pt x="1551" y="148"/>
                      <a:pt x="1244" y="322"/>
                      <a:pt x="1056" y="388"/>
                    </a:cubicBezTo>
                    <a:cubicBezTo>
                      <a:pt x="709" y="535"/>
                      <a:pt x="348" y="682"/>
                      <a:pt x="1" y="749"/>
                    </a:cubicBezTo>
                    <a:lnTo>
                      <a:pt x="41" y="909"/>
                    </a:lnTo>
                    <a:cubicBezTo>
                      <a:pt x="402" y="829"/>
                      <a:pt x="776" y="682"/>
                      <a:pt x="1123" y="549"/>
                    </a:cubicBezTo>
                    <a:cubicBezTo>
                      <a:pt x="1257" y="482"/>
                      <a:pt x="1431" y="388"/>
                      <a:pt x="1604" y="308"/>
                    </a:cubicBezTo>
                    <a:cubicBezTo>
                      <a:pt x="1684" y="268"/>
                      <a:pt x="1765" y="241"/>
                      <a:pt x="1845" y="215"/>
                    </a:cubicBezTo>
                    <a:cubicBezTo>
                      <a:pt x="1912" y="188"/>
                      <a:pt x="1978" y="161"/>
                      <a:pt x="2005" y="161"/>
                    </a:cubicBezTo>
                    <a:lnTo>
                      <a:pt x="200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65" name="Google Shape;865;p38"/>
            <p:cNvSpPr/>
            <p:nvPr/>
          </p:nvSpPr>
          <p:spPr>
            <a:xfrm>
              <a:off x="7502100" y="1038581"/>
              <a:ext cx="412082" cy="2181470"/>
            </a:xfrm>
            <a:custGeom>
              <a:avLst/>
              <a:gdLst/>
              <a:ahLst/>
              <a:cxnLst/>
              <a:rect l="l" t="t" r="r" b="b"/>
              <a:pathLst>
                <a:path w="5906" h="31265" extrusionOk="0">
                  <a:moveTo>
                    <a:pt x="5906" y="0"/>
                  </a:moveTo>
                  <a:lnTo>
                    <a:pt x="0" y="989"/>
                  </a:lnTo>
                  <a:lnTo>
                    <a:pt x="0" y="31264"/>
                  </a:lnTo>
                  <a:lnTo>
                    <a:pt x="5906" y="28913"/>
                  </a:lnTo>
                  <a:lnTo>
                    <a:pt x="5906" y="0"/>
                  </a:lnTo>
                  <a:close/>
                </a:path>
              </a:pathLst>
            </a:custGeom>
            <a:solidFill>
              <a:srgbClr val="6B7A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38"/>
            <p:cNvSpPr/>
            <p:nvPr/>
          </p:nvSpPr>
          <p:spPr>
            <a:xfrm>
              <a:off x="6350786" y="917386"/>
              <a:ext cx="1563416" cy="190203"/>
            </a:xfrm>
            <a:custGeom>
              <a:avLst/>
              <a:gdLst/>
              <a:ahLst/>
              <a:cxnLst/>
              <a:rect l="l" t="t" r="r" b="b"/>
              <a:pathLst>
                <a:path w="22407" h="2726" extrusionOk="0">
                  <a:moveTo>
                    <a:pt x="5759" y="0"/>
                  </a:moveTo>
                  <a:lnTo>
                    <a:pt x="1" y="642"/>
                  </a:lnTo>
                  <a:lnTo>
                    <a:pt x="16501" y="2726"/>
                  </a:lnTo>
                  <a:lnTo>
                    <a:pt x="22407" y="1737"/>
                  </a:lnTo>
                  <a:lnTo>
                    <a:pt x="575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38"/>
            <p:cNvSpPr/>
            <p:nvPr/>
          </p:nvSpPr>
          <p:spPr>
            <a:xfrm>
              <a:off x="6329366" y="962110"/>
              <a:ext cx="865192" cy="1145821"/>
            </a:xfrm>
            <a:custGeom>
              <a:avLst/>
              <a:gdLst/>
              <a:ahLst/>
              <a:cxnLst/>
              <a:rect l="l" t="t" r="r" b="b"/>
              <a:pathLst>
                <a:path w="12400" h="16422" extrusionOk="0">
                  <a:moveTo>
                    <a:pt x="0" y="1"/>
                  </a:moveTo>
                  <a:lnTo>
                    <a:pt x="0" y="13148"/>
                  </a:lnTo>
                  <a:lnTo>
                    <a:pt x="11611" y="16421"/>
                  </a:lnTo>
                  <a:lnTo>
                    <a:pt x="12399" y="155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303E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38"/>
            <p:cNvSpPr/>
            <p:nvPr/>
          </p:nvSpPr>
          <p:spPr>
            <a:xfrm>
              <a:off x="7157146" y="1063768"/>
              <a:ext cx="345030" cy="782161"/>
            </a:xfrm>
            <a:custGeom>
              <a:avLst/>
              <a:gdLst/>
              <a:ahLst/>
              <a:cxnLst/>
              <a:rect l="l" t="t" r="r" b="b"/>
              <a:pathLst>
                <a:path w="4945" h="11210" extrusionOk="0">
                  <a:moveTo>
                    <a:pt x="1" y="0"/>
                  </a:moveTo>
                  <a:lnTo>
                    <a:pt x="1" y="11210"/>
                  </a:lnTo>
                  <a:lnTo>
                    <a:pt x="4944" y="11210"/>
                  </a:lnTo>
                  <a:lnTo>
                    <a:pt x="4944" y="62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303E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38"/>
            <p:cNvSpPr/>
            <p:nvPr/>
          </p:nvSpPr>
          <p:spPr>
            <a:xfrm>
              <a:off x="6329366" y="1063768"/>
              <a:ext cx="1172823" cy="1175544"/>
            </a:xfrm>
            <a:custGeom>
              <a:avLst/>
              <a:gdLst/>
              <a:ahLst/>
              <a:cxnLst/>
              <a:rect l="l" t="t" r="r" b="b"/>
              <a:pathLst>
                <a:path w="16809" h="16848" extrusionOk="0">
                  <a:moveTo>
                    <a:pt x="0" y="0"/>
                  </a:moveTo>
                  <a:lnTo>
                    <a:pt x="0" y="13254"/>
                  </a:lnTo>
                  <a:lnTo>
                    <a:pt x="16808" y="16848"/>
                  </a:lnTo>
                  <a:lnTo>
                    <a:pt x="16808" y="22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38"/>
            <p:cNvSpPr/>
            <p:nvPr/>
          </p:nvSpPr>
          <p:spPr>
            <a:xfrm>
              <a:off x="6585710" y="1417027"/>
              <a:ext cx="42980" cy="244347"/>
            </a:xfrm>
            <a:custGeom>
              <a:avLst/>
              <a:gdLst/>
              <a:ahLst/>
              <a:cxnLst/>
              <a:rect l="l" t="t" r="r" b="b"/>
              <a:pathLst>
                <a:path w="616" h="3502" extrusionOk="0">
                  <a:moveTo>
                    <a:pt x="0" y="1"/>
                  </a:moveTo>
                  <a:lnTo>
                    <a:pt x="0" y="3501"/>
                  </a:lnTo>
                  <a:lnTo>
                    <a:pt x="615" y="3501"/>
                  </a:lnTo>
                  <a:lnTo>
                    <a:pt x="61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38"/>
            <p:cNvSpPr/>
            <p:nvPr/>
          </p:nvSpPr>
          <p:spPr>
            <a:xfrm>
              <a:off x="6659320" y="1438516"/>
              <a:ext cx="43888" cy="244277"/>
            </a:xfrm>
            <a:custGeom>
              <a:avLst/>
              <a:gdLst/>
              <a:ahLst/>
              <a:cxnLst/>
              <a:rect l="l" t="t" r="r" b="b"/>
              <a:pathLst>
                <a:path w="629" h="3501" extrusionOk="0">
                  <a:moveTo>
                    <a:pt x="1" y="0"/>
                  </a:moveTo>
                  <a:lnTo>
                    <a:pt x="1" y="3501"/>
                  </a:lnTo>
                  <a:lnTo>
                    <a:pt x="629" y="3501"/>
                  </a:lnTo>
                  <a:lnTo>
                    <a:pt x="62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38"/>
            <p:cNvSpPr/>
            <p:nvPr/>
          </p:nvSpPr>
          <p:spPr>
            <a:xfrm>
              <a:off x="6733906" y="1457146"/>
              <a:ext cx="42980" cy="244277"/>
            </a:xfrm>
            <a:custGeom>
              <a:avLst/>
              <a:gdLst/>
              <a:ahLst/>
              <a:cxnLst/>
              <a:rect l="l" t="t" r="r" b="b"/>
              <a:pathLst>
                <a:path w="616" h="3501" extrusionOk="0">
                  <a:moveTo>
                    <a:pt x="1" y="0"/>
                  </a:moveTo>
                  <a:lnTo>
                    <a:pt x="1" y="3501"/>
                  </a:lnTo>
                  <a:lnTo>
                    <a:pt x="615" y="3501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38"/>
            <p:cNvSpPr/>
            <p:nvPr/>
          </p:nvSpPr>
          <p:spPr>
            <a:xfrm>
              <a:off x="6807586" y="1471100"/>
              <a:ext cx="43888" cy="244347"/>
            </a:xfrm>
            <a:custGeom>
              <a:avLst/>
              <a:gdLst/>
              <a:ahLst/>
              <a:cxnLst/>
              <a:rect l="l" t="t" r="r" b="b"/>
              <a:pathLst>
                <a:path w="629" h="3502" extrusionOk="0">
                  <a:moveTo>
                    <a:pt x="0" y="1"/>
                  </a:moveTo>
                  <a:lnTo>
                    <a:pt x="0" y="3501"/>
                  </a:lnTo>
                  <a:lnTo>
                    <a:pt x="628" y="3501"/>
                  </a:lnTo>
                  <a:lnTo>
                    <a:pt x="6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38"/>
            <p:cNvSpPr/>
            <p:nvPr/>
          </p:nvSpPr>
          <p:spPr>
            <a:xfrm>
              <a:off x="6882173" y="1486031"/>
              <a:ext cx="42911" cy="244277"/>
            </a:xfrm>
            <a:custGeom>
              <a:avLst/>
              <a:gdLst/>
              <a:ahLst/>
              <a:cxnLst/>
              <a:rect l="l" t="t" r="r" b="b"/>
              <a:pathLst>
                <a:path w="615" h="3501" extrusionOk="0">
                  <a:moveTo>
                    <a:pt x="0" y="0"/>
                  </a:moveTo>
                  <a:lnTo>
                    <a:pt x="0" y="3501"/>
                  </a:lnTo>
                  <a:lnTo>
                    <a:pt x="615" y="3501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38"/>
            <p:cNvSpPr/>
            <p:nvPr/>
          </p:nvSpPr>
          <p:spPr>
            <a:xfrm>
              <a:off x="6955783" y="1508428"/>
              <a:ext cx="43888" cy="244277"/>
            </a:xfrm>
            <a:custGeom>
              <a:avLst/>
              <a:gdLst/>
              <a:ahLst/>
              <a:cxnLst/>
              <a:rect l="l" t="t" r="r" b="b"/>
              <a:pathLst>
                <a:path w="629" h="3501" extrusionOk="0">
                  <a:moveTo>
                    <a:pt x="1" y="0"/>
                  </a:moveTo>
                  <a:lnTo>
                    <a:pt x="1" y="3501"/>
                  </a:lnTo>
                  <a:lnTo>
                    <a:pt x="629" y="3501"/>
                  </a:lnTo>
                  <a:lnTo>
                    <a:pt x="62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38"/>
            <p:cNvSpPr/>
            <p:nvPr/>
          </p:nvSpPr>
          <p:spPr>
            <a:xfrm>
              <a:off x="6585710" y="1695768"/>
              <a:ext cx="42980" cy="244347"/>
            </a:xfrm>
            <a:custGeom>
              <a:avLst/>
              <a:gdLst/>
              <a:ahLst/>
              <a:cxnLst/>
              <a:rect l="l" t="t" r="r" b="b"/>
              <a:pathLst>
                <a:path w="616" h="3502" extrusionOk="0">
                  <a:moveTo>
                    <a:pt x="0" y="1"/>
                  </a:moveTo>
                  <a:lnTo>
                    <a:pt x="0" y="3501"/>
                  </a:lnTo>
                  <a:lnTo>
                    <a:pt x="615" y="3501"/>
                  </a:lnTo>
                  <a:lnTo>
                    <a:pt x="61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38"/>
            <p:cNvSpPr/>
            <p:nvPr/>
          </p:nvSpPr>
          <p:spPr>
            <a:xfrm>
              <a:off x="6659320" y="1717188"/>
              <a:ext cx="43888" cy="244347"/>
            </a:xfrm>
            <a:custGeom>
              <a:avLst/>
              <a:gdLst/>
              <a:ahLst/>
              <a:cxnLst/>
              <a:rect l="l" t="t" r="r" b="b"/>
              <a:pathLst>
                <a:path w="629" h="3502" extrusionOk="0">
                  <a:moveTo>
                    <a:pt x="1" y="1"/>
                  </a:moveTo>
                  <a:lnTo>
                    <a:pt x="1" y="3501"/>
                  </a:lnTo>
                  <a:lnTo>
                    <a:pt x="629" y="3501"/>
                  </a:lnTo>
                  <a:lnTo>
                    <a:pt x="62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38"/>
            <p:cNvSpPr/>
            <p:nvPr/>
          </p:nvSpPr>
          <p:spPr>
            <a:xfrm>
              <a:off x="6733906" y="1735887"/>
              <a:ext cx="42980" cy="244277"/>
            </a:xfrm>
            <a:custGeom>
              <a:avLst/>
              <a:gdLst/>
              <a:ahLst/>
              <a:cxnLst/>
              <a:rect l="l" t="t" r="r" b="b"/>
              <a:pathLst>
                <a:path w="616" h="3501" extrusionOk="0">
                  <a:moveTo>
                    <a:pt x="1" y="0"/>
                  </a:moveTo>
                  <a:lnTo>
                    <a:pt x="1" y="3501"/>
                  </a:lnTo>
                  <a:lnTo>
                    <a:pt x="615" y="3501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38"/>
            <p:cNvSpPr/>
            <p:nvPr/>
          </p:nvSpPr>
          <p:spPr>
            <a:xfrm>
              <a:off x="6807586" y="1749841"/>
              <a:ext cx="43888" cy="244347"/>
            </a:xfrm>
            <a:custGeom>
              <a:avLst/>
              <a:gdLst/>
              <a:ahLst/>
              <a:cxnLst/>
              <a:rect l="l" t="t" r="r" b="b"/>
              <a:pathLst>
                <a:path w="629" h="3502" extrusionOk="0">
                  <a:moveTo>
                    <a:pt x="0" y="1"/>
                  </a:moveTo>
                  <a:lnTo>
                    <a:pt x="0" y="3501"/>
                  </a:lnTo>
                  <a:lnTo>
                    <a:pt x="628" y="3501"/>
                  </a:lnTo>
                  <a:lnTo>
                    <a:pt x="6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38"/>
            <p:cNvSpPr/>
            <p:nvPr/>
          </p:nvSpPr>
          <p:spPr>
            <a:xfrm>
              <a:off x="6882173" y="1764773"/>
              <a:ext cx="42911" cy="244277"/>
            </a:xfrm>
            <a:custGeom>
              <a:avLst/>
              <a:gdLst/>
              <a:ahLst/>
              <a:cxnLst/>
              <a:rect l="l" t="t" r="r" b="b"/>
              <a:pathLst>
                <a:path w="615" h="3501" extrusionOk="0">
                  <a:moveTo>
                    <a:pt x="0" y="0"/>
                  </a:moveTo>
                  <a:lnTo>
                    <a:pt x="0" y="3501"/>
                  </a:lnTo>
                  <a:lnTo>
                    <a:pt x="615" y="3501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38"/>
            <p:cNvSpPr/>
            <p:nvPr/>
          </p:nvSpPr>
          <p:spPr>
            <a:xfrm>
              <a:off x="6955783" y="1787100"/>
              <a:ext cx="43888" cy="244347"/>
            </a:xfrm>
            <a:custGeom>
              <a:avLst/>
              <a:gdLst/>
              <a:ahLst/>
              <a:cxnLst/>
              <a:rect l="l" t="t" r="r" b="b"/>
              <a:pathLst>
                <a:path w="629" h="3502" extrusionOk="0">
                  <a:moveTo>
                    <a:pt x="1" y="1"/>
                  </a:moveTo>
                  <a:lnTo>
                    <a:pt x="1" y="3501"/>
                  </a:lnTo>
                  <a:lnTo>
                    <a:pt x="629" y="3501"/>
                  </a:lnTo>
                  <a:lnTo>
                    <a:pt x="62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38"/>
            <p:cNvSpPr/>
            <p:nvPr/>
          </p:nvSpPr>
          <p:spPr>
            <a:xfrm>
              <a:off x="6523264" y="1684604"/>
              <a:ext cx="573399" cy="100753"/>
            </a:xfrm>
            <a:custGeom>
              <a:avLst/>
              <a:gdLst/>
              <a:ahLst/>
              <a:cxnLst/>
              <a:rect l="l" t="t" r="r" b="b"/>
              <a:pathLst>
                <a:path w="8218" h="1444" extrusionOk="0">
                  <a:moveTo>
                    <a:pt x="27" y="0"/>
                  </a:moveTo>
                  <a:lnTo>
                    <a:pt x="0" y="161"/>
                  </a:lnTo>
                  <a:lnTo>
                    <a:pt x="8190" y="1443"/>
                  </a:lnTo>
                  <a:lnTo>
                    <a:pt x="8217" y="1283"/>
                  </a:lnTo>
                  <a:lnTo>
                    <a:pt x="2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38"/>
            <p:cNvSpPr/>
            <p:nvPr/>
          </p:nvSpPr>
          <p:spPr>
            <a:xfrm>
              <a:off x="7133842" y="1164450"/>
              <a:ext cx="11234" cy="987295"/>
            </a:xfrm>
            <a:custGeom>
              <a:avLst/>
              <a:gdLst/>
              <a:ahLst/>
              <a:cxnLst/>
              <a:rect l="l" t="t" r="r" b="b"/>
              <a:pathLst>
                <a:path w="161" h="14150" extrusionOk="0">
                  <a:moveTo>
                    <a:pt x="1" y="0"/>
                  </a:moveTo>
                  <a:lnTo>
                    <a:pt x="1" y="14149"/>
                  </a:lnTo>
                  <a:lnTo>
                    <a:pt x="161" y="14149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38"/>
            <p:cNvSpPr/>
            <p:nvPr/>
          </p:nvSpPr>
          <p:spPr>
            <a:xfrm>
              <a:off x="6485935" y="1086096"/>
              <a:ext cx="11303" cy="910893"/>
            </a:xfrm>
            <a:custGeom>
              <a:avLst/>
              <a:gdLst/>
              <a:ahLst/>
              <a:cxnLst/>
              <a:rect l="l" t="t" r="r" b="b"/>
              <a:pathLst>
                <a:path w="162" h="13055" extrusionOk="0">
                  <a:moveTo>
                    <a:pt x="1" y="1"/>
                  </a:moveTo>
                  <a:lnTo>
                    <a:pt x="1" y="13054"/>
                  </a:lnTo>
                  <a:lnTo>
                    <a:pt x="161" y="13054"/>
                  </a:lnTo>
                  <a:lnTo>
                    <a:pt x="16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38"/>
            <p:cNvSpPr/>
            <p:nvPr/>
          </p:nvSpPr>
          <p:spPr>
            <a:xfrm>
              <a:off x="6526962" y="1099143"/>
              <a:ext cx="551978" cy="347821"/>
            </a:xfrm>
            <a:custGeom>
              <a:avLst/>
              <a:gdLst/>
              <a:ahLst/>
              <a:cxnLst/>
              <a:rect l="l" t="t" r="r" b="b"/>
              <a:pathLst>
                <a:path w="7911" h="4985" extrusionOk="0">
                  <a:moveTo>
                    <a:pt x="1" y="1"/>
                  </a:moveTo>
                  <a:lnTo>
                    <a:pt x="1" y="3835"/>
                  </a:lnTo>
                  <a:lnTo>
                    <a:pt x="7910" y="4984"/>
                  </a:lnTo>
                  <a:lnTo>
                    <a:pt x="7910" y="90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38"/>
            <p:cNvSpPr/>
            <p:nvPr/>
          </p:nvSpPr>
          <p:spPr>
            <a:xfrm>
              <a:off x="7078861" y="1160682"/>
              <a:ext cx="61610" cy="286281"/>
            </a:xfrm>
            <a:custGeom>
              <a:avLst/>
              <a:gdLst/>
              <a:ahLst/>
              <a:cxnLst/>
              <a:rect l="l" t="t" r="r" b="b"/>
              <a:pathLst>
                <a:path w="883" h="4103" extrusionOk="0">
                  <a:moveTo>
                    <a:pt x="882" y="1"/>
                  </a:moveTo>
                  <a:lnTo>
                    <a:pt x="0" y="27"/>
                  </a:lnTo>
                  <a:lnTo>
                    <a:pt x="0" y="4102"/>
                  </a:lnTo>
                  <a:lnTo>
                    <a:pt x="882" y="3848"/>
                  </a:lnTo>
                  <a:lnTo>
                    <a:pt x="88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38"/>
            <p:cNvSpPr/>
            <p:nvPr/>
          </p:nvSpPr>
          <p:spPr>
            <a:xfrm>
              <a:off x="6526962" y="1087979"/>
              <a:ext cx="613519" cy="74658"/>
            </a:xfrm>
            <a:custGeom>
              <a:avLst/>
              <a:gdLst/>
              <a:ahLst/>
              <a:cxnLst/>
              <a:rect l="l" t="t" r="r" b="b"/>
              <a:pathLst>
                <a:path w="8793" h="1070" extrusionOk="0">
                  <a:moveTo>
                    <a:pt x="655" y="0"/>
                  </a:moveTo>
                  <a:lnTo>
                    <a:pt x="1" y="161"/>
                  </a:lnTo>
                  <a:lnTo>
                    <a:pt x="7910" y="1069"/>
                  </a:lnTo>
                  <a:lnTo>
                    <a:pt x="8792" y="1043"/>
                  </a:lnTo>
                  <a:lnTo>
                    <a:pt x="655" y="0"/>
                  </a:lnTo>
                  <a:close/>
                </a:path>
              </a:pathLst>
            </a:custGeom>
            <a:solidFill>
              <a:srgbClr val="303E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38"/>
            <p:cNvSpPr/>
            <p:nvPr/>
          </p:nvSpPr>
          <p:spPr>
            <a:xfrm>
              <a:off x="7268084" y="1523290"/>
              <a:ext cx="62517" cy="61610"/>
            </a:xfrm>
            <a:custGeom>
              <a:avLst/>
              <a:gdLst/>
              <a:ahLst/>
              <a:cxnLst/>
              <a:rect l="l" t="t" r="r" b="b"/>
              <a:pathLst>
                <a:path w="896" h="883" extrusionOk="0">
                  <a:moveTo>
                    <a:pt x="455" y="1"/>
                  </a:moveTo>
                  <a:cubicBezTo>
                    <a:pt x="201" y="1"/>
                    <a:pt x="1" y="201"/>
                    <a:pt x="1" y="442"/>
                  </a:cubicBezTo>
                  <a:cubicBezTo>
                    <a:pt x="1" y="682"/>
                    <a:pt x="201" y="883"/>
                    <a:pt x="455" y="883"/>
                  </a:cubicBezTo>
                  <a:cubicBezTo>
                    <a:pt x="695" y="883"/>
                    <a:pt x="896" y="682"/>
                    <a:pt x="896" y="442"/>
                  </a:cubicBezTo>
                  <a:cubicBezTo>
                    <a:pt x="896" y="201"/>
                    <a:pt x="695" y="1"/>
                    <a:pt x="4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38"/>
            <p:cNvSpPr/>
            <p:nvPr/>
          </p:nvSpPr>
          <p:spPr>
            <a:xfrm>
              <a:off x="7283015" y="1617483"/>
              <a:ext cx="32654" cy="33631"/>
            </a:xfrm>
            <a:custGeom>
              <a:avLst/>
              <a:gdLst/>
              <a:ahLst/>
              <a:cxnLst/>
              <a:rect l="l" t="t" r="r" b="b"/>
              <a:pathLst>
                <a:path w="468" h="482" extrusionOk="0">
                  <a:moveTo>
                    <a:pt x="241" y="0"/>
                  </a:moveTo>
                  <a:cubicBezTo>
                    <a:pt x="107" y="0"/>
                    <a:pt x="0" y="107"/>
                    <a:pt x="0" y="241"/>
                  </a:cubicBezTo>
                  <a:cubicBezTo>
                    <a:pt x="0" y="374"/>
                    <a:pt x="107" y="481"/>
                    <a:pt x="241" y="481"/>
                  </a:cubicBezTo>
                  <a:cubicBezTo>
                    <a:pt x="361" y="481"/>
                    <a:pt x="468" y="374"/>
                    <a:pt x="468" y="241"/>
                  </a:cubicBezTo>
                  <a:cubicBezTo>
                    <a:pt x="468" y="107"/>
                    <a:pt x="361" y="0"/>
                    <a:pt x="2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38"/>
            <p:cNvSpPr/>
            <p:nvPr/>
          </p:nvSpPr>
          <p:spPr>
            <a:xfrm>
              <a:off x="7283015" y="1679022"/>
              <a:ext cx="32654" cy="32654"/>
            </a:xfrm>
            <a:custGeom>
              <a:avLst/>
              <a:gdLst/>
              <a:ahLst/>
              <a:cxnLst/>
              <a:rect l="l" t="t" r="r" b="b"/>
              <a:pathLst>
                <a:path w="468" h="468" extrusionOk="0">
                  <a:moveTo>
                    <a:pt x="241" y="0"/>
                  </a:moveTo>
                  <a:cubicBezTo>
                    <a:pt x="107" y="0"/>
                    <a:pt x="0" y="107"/>
                    <a:pt x="0" y="227"/>
                  </a:cubicBezTo>
                  <a:cubicBezTo>
                    <a:pt x="0" y="361"/>
                    <a:pt x="107" y="468"/>
                    <a:pt x="241" y="468"/>
                  </a:cubicBezTo>
                  <a:cubicBezTo>
                    <a:pt x="361" y="468"/>
                    <a:pt x="468" y="361"/>
                    <a:pt x="468" y="227"/>
                  </a:cubicBezTo>
                  <a:cubicBezTo>
                    <a:pt x="468" y="107"/>
                    <a:pt x="361" y="0"/>
                    <a:pt x="2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38"/>
            <p:cNvSpPr/>
            <p:nvPr/>
          </p:nvSpPr>
          <p:spPr>
            <a:xfrm>
              <a:off x="7283015" y="1739585"/>
              <a:ext cx="32654" cy="32724"/>
            </a:xfrm>
            <a:custGeom>
              <a:avLst/>
              <a:gdLst/>
              <a:ahLst/>
              <a:cxnLst/>
              <a:rect l="l" t="t" r="r" b="b"/>
              <a:pathLst>
                <a:path w="468" h="469" extrusionOk="0">
                  <a:moveTo>
                    <a:pt x="241" y="1"/>
                  </a:moveTo>
                  <a:cubicBezTo>
                    <a:pt x="107" y="1"/>
                    <a:pt x="0" y="107"/>
                    <a:pt x="0" y="228"/>
                  </a:cubicBezTo>
                  <a:cubicBezTo>
                    <a:pt x="0" y="361"/>
                    <a:pt x="107" y="468"/>
                    <a:pt x="241" y="468"/>
                  </a:cubicBezTo>
                  <a:cubicBezTo>
                    <a:pt x="361" y="468"/>
                    <a:pt x="468" y="361"/>
                    <a:pt x="468" y="228"/>
                  </a:cubicBezTo>
                  <a:cubicBezTo>
                    <a:pt x="468" y="107"/>
                    <a:pt x="361" y="1"/>
                    <a:pt x="2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38"/>
            <p:cNvSpPr/>
            <p:nvPr/>
          </p:nvSpPr>
          <p:spPr>
            <a:xfrm>
              <a:off x="6350786" y="1304274"/>
              <a:ext cx="61610" cy="62517"/>
            </a:xfrm>
            <a:custGeom>
              <a:avLst/>
              <a:gdLst/>
              <a:ahLst/>
              <a:cxnLst/>
              <a:rect l="l" t="t" r="r" b="b"/>
              <a:pathLst>
                <a:path w="883" h="896" extrusionOk="0">
                  <a:moveTo>
                    <a:pt x="441" y="0"/>
                  </a:moveTo>
                  <a:cubicBezTo>
                    <a:pt x="201" y="0"/>
                    <a:pt x="1" y="201"/>
                    <a:pt x="1" y="454"/>
                  </a:cubicBezTo>
                  <a:cubicBezTo>
                    <a:pt x="1" y="695"/>
                    <a:pt x="201" y="895"/>
                    <a:pt x="441" y="895"/>
                  </a:cubicBezTo>
                  <a:cubicBezTo>
                    <a:pt x="682" y="895"/>
                    <a:pt x="882" y="695"/>
                    <a:pt x="882" y="454"/>
                  </a:cubicBezTo>
                  <a:cubicBezTo>
                    <a:pt x="882" y="201"/>
                    <a:pt x="682" y="0"/>
                    <a:pt x="4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38"/>
            <p:cNvSpPr/>
            <p:nvPr/>
          </p:nvSpPr>
          <p:spPr>
            <a:xfrm>
              <a:off x="6364811" y="1399304"/>
              <a:ext cx="33561" cy="32724"/>
            </a:xfrm>
            <a:custGeom>
              <a:avLst/>
              <a:gdLst/>
              <a:ahLst/>
              <a:cxnLst/>
              <a:rect l="l" t="t" r="r" b="b"/>
              <a:pathLst>
                <a:path w="481" h="469" extrusionOk="0">
                  <a:moveTo>
                    <a:pt x="240" y="1"/>
                  </a:moveTo>
                  <a:cubicBezTo>
                    <a:pt x="107" y="1"/>
                    <a:pt x="0" y="108"/>
                    <a:pt x="0" y="241"/>
                  </a:cubicBezTo>
                  <a:cubicBezTo>
                    <a:pt x="0" y="375"/>
                    <a:pt x="107" y="469"/>
                    <a:pt x="240" y="469"/>
                  </a:cubicBezTo>
                  <a:cubicBezTo>
                    <a:pt x="374" y="469"/>
                    <a:pt x="481" y="375"/>
                    <a:pt x="481" y="241"/>
                  </a:cubicBezTo>
                  <a:cubicBezTo>
                    <a:pt x="481" y="108"/>
                    <a:pt x="374" y="1"/>
                    <a:pt x="2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38"/>
            <p:cNvSpPr/>
            <p:nvPr/>
          </p:nvSpPr>
          <p:spPr>
            <a:xfrm>
              <a:off x="6364811" y="1459937"/>
              <a:ext cx="33561" cy="33631"/>
            </a:xfrm>
            <a:custGeom>
              <a:avLst/>
              <a:gdLst/>
              <a:ahLst/>
              <a:cxnLst/>
              <a:rect l="l" t="t" r="r" b="b"/>
              <a:pathLst>
                <a:path w="481" h="482" extrusionOk="0">
                  <a:moveTo>
                    <a:pt x="240" y="0"/>
                  </a:moveTo>
                  <a:cubicBezTo>
                    <a:pt x="107" y="0"/>
                    <a:pt x="0" y="107"/>
                    <a:pt x="0" y="241"/>
                  </a:cubicBezTo>
                  <a:cubicBezTo>
                    <a:pt x="0" y="374"/>
                    <a:pt x="107" y="481"/>
                    <a:pt x="240" y="481"/>
                  </a:cubicBezTo>
                  <a:cubicBezTo>
                    <a:pt x="374" y="481"/>
                    <a:pt x="481" y="374"/>
                    <a:pt x="481" y="241"/>
                  </a:cubicBezTo>
                  <a:cubicBezTo>
                    <a:pt x="481" y="107"/>
                    <a:pt x="374" y="0"/>
                    <a:pt x="2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38"/>
            <p:cNvSpPr/>
            <p:nvPr/>
          </p:nvSpPr>
          <p:spPr>
            <a:xfrm>
              <a:off x="6364811" y="1520499"/>
              <a:ext cx="33561" cy="33631"/>
            </a:xfrm>
            <a:custGeom>
              <a:avLst/>
              <a:gdLst/>
              <a:ahLst/>
              <a:cxnLst/>
              <a:rect l="l" t="t" r="r" b="b"/>
              <a:pathLst>
                <a:path w="481" h="482" extrusionOk="0">
                  <a:moveTo>
                    <a:pt x="240" y="1"/>
                  </a:moveTo>
                  <a:cubicBezTo>
                    <a:pt x="107" y="1"/>
                    <a:pt x="0" y="108"/>
                    <a:pt x="0" y="241"/>
                  </a:cubicBezTo>
                  <a:cubicBezTo>
                    <a:pt x="0" y="375"/>
                    <a:pt x="107" y="482"/>
                    <a:pt x="240" y="482"/>
                  </a:cubicBezTo>
                  <a:cubicBezTo>
                    <a:pt x="374" y="482"/>
                    <a:pt x="481" y="375"/>
                    <a:pt x="481" y="241"/>
                  </a:cubicBezTo>
                  <a:cubicBezTo>
                    <a:pt x="481" y="108"/>
                    <a:pt x="374" y="1"/>
                    <a:pt x="2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38"/>
            <p:cNvSpPr/>
            <p:nvPr/>
          </p:nvSpPr>
          <p:spPr>
            <a:xfrm>
              <a:off x="7577594" y="1053512"/>
              <a:ext cx="276931" cy="1749850"/>
            </a:xfrm>
            <a:custGeom>
              <a:avLst/>
              <a:gdLst/>
              <a:ahLst/>
              <a:cxnLst/>
              <a:rect l="l" t="t" r="r" b="b"/>
              <a:pathLst>
                <a:path w="3969" h="25079" extrusionOk="0">
                  <a:moveTo>
                    <a:pt x="3968" y="0"/>
                  </a:moveTo>
                  <a:lnTo>
                    <a:pt x="0" y="762"/>
                  </a:lnTo>
                  <a:lnTo>
                    <a:pt x="161" y="25078"/>
                  </a:lnTo>
                  <a:lnTo>
                    <a:pt x="3928" y="23809"/>
                  </a:lnTo>
                  <a:lnTo>
                    <a:pt x="396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38"/>
            <p:cNvSpPr/>
            <p:nvPr/>
          </p:nvSpPr>
          <p:spPr>
            <a:xfrm>
              <a:off x="7207521" y="1494404"/>
              <a:ext cx="194877" cy="345030"/>
            </a:xfrm>
            <a:custGeom>
              <a:avLst/>
              <a:gdLst/>
              <a:ahLst/>
              <a:cxnLst/>
              <a:rect l="l" t="t" r="r" b="b"/>
              <a:pathLst>
                <a:path w="2793" h="4945" extrusionOk="0">
                  <a:moveTo>
                    <a:pt x="132" y="54"/>
                  </a:moveTo>
                  <a:lnTo>
                    <a:pt x="132" y="54"/>
                  </a:lnTo>
                  <a:cubicBezTo>
                    <a:pt x="285" y="56"/>
                    <a:pt x="837" y="68"/>
                    <a:pt x="1376" y="81"/>
                  </a:cubicBezTo>
                  <a:cubicBezTo>
                    <a:pt x="1657" y="94"/>
                    <a:pt x="1937" y="94"/>
                    <a:pt x="2151" y="121"/>
                  </a:cubicBezTo>
                  <a:cubicBezTo>
                    <a:pt x="2258" y="121"/>
                    <a:pt x="2352" y="134"/>
                    <a:pt x="2418" y="134"/>
                  </a:cubicBezTo>
                  <a:cubicBezTo>
                    <a:pt x="2458" y="148"/>
                    <a:pt x="2485" y="148"/>
                    <a:pt x="2499" y="161"/>
                  </a:cubicBezTo>
                  <a:lnTo>
                    <a:pt x="2539" y="161"/>
                  </a:lnTo>
                  <a:cubicBezTo>
                    <a:pt x="2539" y="161"/>
                    <a:pt x="2552" y="188"/>
                    <a:pt x="2565" y="228"/>
                  </a:cubicBezTo>
                  <a:cubicBezTo>
                    <a:pt x="2632" y="522"/>
                    <a:pt x="2739" y="1577"/>
                    <a:pt x="2739" y="2606"/>
                  </a:cubicBezTo>
                  <a:cubicBezTo>
                    <a:pt x="2739" y="3127"/>
                    <a:pt x="2712" y="3648"/>
                    <a:pt x="2646" y="4049"/>
                  </a:cubicBezTo>
                  <a:cubicBezTo>
                    <a:pt x="2592" y="4463"/>
                    <a:pt x="2485" y="4770"/>
                    <a:pt x="2338" y="4851"/>
                  </a:cubicBezTo>
                  <a:cubicBezTo>
                    <a:pt x="2312" y="4877"/>
                    <a:pt x="2218" y="4891"/>
                    <a:pt x="2111" y="4891"/>
                  </a:cubicBezTo>
                  <a:cubicBezTo>
                    <a:pt x="1697" y="4891"/>
                    <a:pt x="962" y="4744"/>
                    <a:pt x="762" y="4717"/>
                  </a:cubicBezTo>
                  <a:cubicBezTo>
                    <a:pt x="535" y="4677"/>
                    <a:pt x="388" y="4570"/>
                    <a:pt x="294" y="4396"/>
                  </a:cubicBezTo>
                  <a:cubicBezTo>
                    <a:pt x="187" y="4223"/>
                    <a:pt x="147" y="4009"/>
                    <a:pt x="107" y="3755"/>
                  </a:cubicBezTo>
                  <a:cubicBezTo>
                    <a:pt x="67" y="3461"/>
                    <a:pt x="54" y="2553"/>
                    <a:pt x="54" y="1724"/>
                  </a:cubicBezTo>
                  <a:cubicBezTo>
                    <a:pt x="54" y="1163"/>
                    <a:pt x="67" y="642"/>
                    <a:pt x="80" y="388"/>
                  </a:cubicBezTo>
                  <a:lnTo>
                    <a:pt x="132" y="54"/>
                  </a:lnTo>
                  <a:close/>
                  <a:moveTo>
                    <a:pt x="80" y="1"/>
                  </a:moveTo>
                  <a:lnTo>
                    <a:pt x="27" y="388"/>
                  </a:lnTo>
                  <a:cubicBezTo>
                    <a:pt x="0" y="642"/>
                    <a:pt x="0" y="1163"/>
                    <a:pt x="0" y="1724"/>
                  </a:cubicBezTo>
                  <a:cubicBezTo>
                    <a:pt x="0" y="2553"/>
                    <a:pt x="13" y="3461"/>
                    <a:pt x="54" y="3755"/>
                  </a:cubicBezTo>
                  <a:cubicBezTo>
                    <a:pt x="94" y="4009"/>
                    <a:pt x="134" y="4249"/>
                    <a:pt x="241" y="4423"/>
                  </a:cubicBezTo>
                  <a:cubicBezTo>
                    <a:pt x="347" y="4610"/>
                    <a:pt x="508" y="4730"/>
                    <a:pt x="762" y="4770"/>
                  </a:cubicBezTo>
                  <a:cubicBezTo>
                    <a:pt x="949" y="4797"/>
                    <a:pt x="1697" y="4944"/>
                    <a:pt x="2111" y="4944"/>
                  </a:cubicBezTo>
                  <a:cubicBezTo>
                    <a:pt x="2231" y="4944"/>
                    <a:pt x="2312" y="4931"/>
                    <a:pt x="2378" y="4891"/>
                  </a:cubicBezTo>
                  <a:cubicBezTo>
                    <a:pt x="2539" y="4784"/>
                    <a:pt x="2632" y="4477"/>
                    <a:pt x="2699" y="4062"/>
                  </a:cubicBezTo>
                  <a:cubicBezTo>
                    <a:pt x="2766" y="3648"/>
                    <a:pt x="2792" y="3127"/>
                    <a:pt x="2792" y="2606"/>
                  </a:cubicBezTo>
                  <a:cubicBezTo>
                    <a:pt x="2792" y="2018"/>
                    <a:pt x="2752" y="1417"/>
                    <a:pt x="2712" y="963"/>
                  </a:cubicBezTo>
                  <a:cubicBezTo>
                    <a:pt x="2699" y="736"/>
                    <a:pt x="2672" y="535"/>
                    <a:pt x="2646" y="388"/>
                  </a:cubicBezTo>
                  <a:cubicBezTo>
                    <a:pt x="2632" y="321"/>
                    <a:pt x="2619" y="268"/>
                    <a:pt x="2605" y="214"/>
                  </a:cubicBezTo>
                  <a:cubicBezTo>
                    <a:pt x="2605" y="174"/>
                    <a:pt x="2592" y="148"/>
                    <a:pt x="2565" y="121"/>
                  </a:cubicBezTo>
                  <a:cubicBezTo>
                    <a:pt x="2552" y="108"/>
                    <a:pt x="2539" y="108"/>
                    <a:pt x="2512" y="108"/>
                  </a:cubicBezTo>
                  <a:cubicBezTo>
                    <a:pt x="2352" y="68"/>
                    <a:pt x="1804" y="41"/>
                    <a:pt x="1269" y="27"/>
                  </a:cubicBezTo>
                  <a:cubicBezTo>
                    <a:pt x="735" y="14"/>
                    <a:pt x="214" y="1"/>
                    <a:pt x="1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38"/>
            <p:cNvSpPr/>
            <p:nvPr/>
          </p:nvSpPr>
          <p:spPr>
            <a:xfrm>
              <a:off x="7210312" y="1582945"/>
              <a:ext cx="188389" cy="26235"/>
            </a:xfrm>
            <a:custGeom>
              <a:avLst/>
              <a:gdLst/>
              <a:ahLst/>
              <a:cxnLst/>
              <a:rect l="l" t="t" r="r" b="b"/>
              <a:pathLst>
                <a:path w="2700" h="376" extrusionOk="0">
                  <a:moveTo>
                    <a:pt x="0" y="1"/>
                  </a:moveTo>
                  <a:lnTo>
                    <a:pt x="0" y="54"/>
                  </a:lnTo>
                  <a:lnTo>
                    <a:pt x="2686" y="375"/>
                  </a:lnTo>
                  <a:lnTo>
                    <a:pt x="2699" y="32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38"/>
            <p:cNvSpPr/>
            <p:nvPr/>
          </p:nvSpPr>
          <p:spPr>
            <a:xfrm>
              <a:off x="7208428" y="1714397"/>
              <a:ext cx="190272" cy="24351"/>
            </a:xfrm>
            <a:custGeom>
              <a:avLst/>
              <a:gdLst/>
              <a:ahLst/>
              <a:cxnLst/>
              <a:rect l="l" t="t" r="r" b="b"/>
              <a:pathLst>
                <a:path w="2727" h="349" extrusionOk="0">
                  <a:moveTo>
                    <a:pt x="14" y="1"/>
                  </a:moveTo>
                  <a:lnTo>
                    <a:pt x="0" y="54"/>
                  </a:lnTo>
                  <a:lnTo>
                    <a:pt x="2713" y="348"/>
                  </a:lnTo>
                  <a:lnTo>
                    <a:pt x="2726" y="295"/>
                  </a:lnTo>
                  <a:lnTo>
                    <a:pt x="1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38"/>
            <p:cNvSpPr/>
            <p:nvPr/>
          </p:nvSpPr>
          <p:spPr>
            <a:xfrm>
              <a:off x="7242896" y="1496288"/>
              <a:ext cx="3838" cy="327308"/>
            </a:xfrm>
            <a:custGeom>
              <a:avLst/>
              <a:gdLst/>
              <a:ahLst/>
              <a:cxnLst/>
              <a:rect l="l" t="t" r="r" b="b"/>
              <a:pathLst>
                <a:path w="55" h="4691" extrusionOk="0">
                  <a:moveTo>
                    <a:pt x="1" y="0"/>
                  </a:moveTo>
                  <a:lnTo>
                    <a:pt x="1" y="4690"/>
                  </a:lnTo>
                  <a:lnTo>
                    <a:pt x="54" y="469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38"/>
            <p:cNvSpPr/>
            <p:nvPr/>
          </p:nvSpPr>
          <p:spPr>
            <a:xfrm>
              <a:off x="7355718" y="1500963"/>
              <a:ext cx="3768" cy="336588"/>
            </a:xfrm>
            <a:custGeom>
              <a:avLst/>
              <a:gdLst/>
              <a:ahLst/>
              <a:cxnLst/>
              <a:rect l="l" t="t" r="r" b="b"/>
              <a:pathLst>
                <a:path w="54" h="4824" extrusionOk="0">
                  <a:moveTo>
                    <a:pt x="0" y="0"/>
                  </a:moveTo>
                  <a:lnTo>
                    <a:pt x="0" y="4823"/>
                  </a:lnTo>
                  <a:lnTo>
                    <a:pt x="54" y="4823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38"/>
            <p:cNvSpPr/>
            <p:nvPr/>
          </p:nvSpPr>
          <p:spPr>
            <a:xfrm>
              <a:off x="7191613" y="1883176"/>
              <a:ext cx="215461" cy="48493"/>
            </a:xfrm>
            <a:custGeom>
              <a:avLst/>
              <a:gdLst/>
              <a:ahLst/>
              <a:cxnLst/>
              <a:rect l="l" t="t" r="r" b="b"/>
              <a:pathLst>
                <a:path w="3088" h="695" extrusionOk="0">
                  <a:moveTo>
                    <a:pt x="14" y="0"/>
                  </a:moveTo>
                  <a:lnTo>
                    <a:pt x="1" y="54"/>
                  </a:lnTo>
                  <a:lnTo>
                    <a:pt x="3074" y="695"/>
                  </a:lnTo>
                  <a:lnTo>
                    <a:pt x="3087" y="641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38"/>
            <p:cNvSpPr/>
            <p:nvPr/>
          </p:nvSpPr>
          <p:spPr>
            <a:xfrm>
              <a:off x="7188822" y="1940041"/>
              <a:ext cx="218252" cy="50376"/>
            </a:xfrm>
            <a:custGeom>
              <a:avLst/>
              <a:gdLst/>
              <a:ahLst/>
              <a:cxnLst/>
              <a:rect l="l" t="t" r="r" b="b"/>
              <a:pathLst>
                <a:path w="3128" h="722" extrusionOk="0">
                  <a:moveTo>
                    <a:pt x="14" y="0"/>
                  </a:moveTo>
                  <a:lnTo>
                    <a:pt x="1" y="40"/>
                  </a:lnTo>
                  <a:lnTo>
                    <a:pt x="3114" y="722"/>
                  </a:lnTo>
                  <a:lnTo>
                    <a:pt x="3127" y="668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38"/>
            <p:cNvSpPr/>
            <p:nvPr/>
          </p:nvSpPr>
          <p:spPr>
            <a:xfrm>
              <a:off x="7188822" y="1986649"/>
              <a:ext cx="218252" cy="52260"/>
            </a:xfrm>
            <a:custGeom>
              <a:avLst/>
              <a:gdLst/>
              <a:ahLst/>
              <a:cxnLst/>
              <a:rect l="l" t="t" r="r" b="b"/>
              <a:pathLst>
                <a:path w="3128" h="749" extrusionOk="0">
                  <a:moveTo>
                    <a:pt x="14" y="0"/>
                  </a:moveTo>
                  <a:lnTo>
                    <a:pt x="1" y="54"/>
                  </a:lnTo>
                  <a:lnTo>
                    <a:pt x="3114" y="748"/>
                  </a:lnTo>
                  <a:lnTo>
                    <a:pt x="3127" y="695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38"/>
            <p:cNvSpPr/>
            <p:nvPr/>
          </p:nvSpPr>
          <p:spPr>
            <a:xfrm>
              <a:off x="6523264" y="1220338"/>
              <a:ext cx="556583" cy="82123"/>
            </a:xfrm>
            <a:custGeom>
              <a:avLst/>
              <a:gdLst/>
              <a:ahLst/>
              <a:cxnLst/>
              <a:rect l="l" t="t" r="r" b="b"/>
              <a:pathLst>
                <a:path w="7977" h="1177" extrusionOk="0">
                  <a:moveTo>
                    <a:pt x="27" y="1"/>
                  </a:moveTo>
                  <a:lnTo>
                    <a:pt x="0" y="214"/>
                  </a:lnTo>
                  <a:lnTo>
                    <a:pt x="7950" y="1176"/>
                  </a:lnTo>
                  <a:lnTo>
                    <a:pt x="7977" y="963"/>
                  </a:lnTo>
                  <a:lnTo>
                    <a:pt x="2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38"/>
            <p:cNvSpPr/>
            <p:nvPr/>
          </p:nvSpPr>
          <p:spPr>
            <a:xfrm>
              <a:off x="7623225" y="1170032"/>
              <a:ext cx="169759" cy="1192360"/>
            </a:xfrm>
            <a:custGeom>
              <a:avLst/>
              <a:gdLst/>
              <a:ahLst/>
              <a:cxnLst/>
              <a:rect l="l" t="t" r="r" b="b"/>
              <a:pathLst>
                <a:path w="2433" h="17089" extrusionOk="0">
                  <a:moveTo>
                    <a:pt x="1190" y="0"/>
                  </a:moveTo>
                  <a:cubicBezTo>
                    <a:pt x="896" y="0"/>
                    <a:pt x="602" y="80"/>
                    <a:pt x="375" y="227"/>
                  </a:cubicBezTo>
                  <a:cubicBezTo>
                    <a:pt x="148" y="361"/>
                    <a:pt x="1" y="588"/>
                    <a:pt x="1" y="882"/>
                  </a:cubicBezTo>
                  <a:cubicBezTo>
                    <a:pt x="1" y="909"/>
                    <a:pt x="1" y="935"/>
                    <a:pt x="1" y="975"/>
                  </a:cubicBezTo>
                  <a:lnTo>
                    <a:pt x="54" y="962"/>
                  </a:lnTo>
                  <a:cubicBezTo>
                    <a:pt x="54" y="935"/>
                    <a:pt x="54" y="909"/>
                    <a:pt x="54" y="882"/>
                  </a:cubicBezTo>
                  <a:cubicBezTo>
                    <a:pt x="54" y="615"/>
                    <a:pt x="188" y="401"/>
                    <a:pt x="402" y="267"/>
                  </a:cubicBezTo>
                  <a:cubicBezTo>
                    <a:pt x="616" y="120"/>
                    <a:pt x="910" y="54"/>
                    <a:pt x="1190" y="54"/>
                  </a:cubicBezTo>
                  <a:cubicBezTo>
                    <a:pt x="1431" y="54"/>
                    <a:pt x="1671" y="107"/>
                    <a:pt x="1858" y="214"/>
                  </a:cubicBezTo>
                  <a:cubicBezTo>
                    <a:pt x="2045" y="321"/>
                    <a:pt x="2179" y="468"/>
                    <a:pt x="2206" y="682"/>
                  </a:cubicBezTo>
                  <a:cubicBezTo>
                    <a:pt x="2339" y="1416"/>
                    <a:pt x="2379" y="3755"/>
                    <a:pt x="2379" y="6427"/>
                  </a:cubicBezTo>
                  <a:cubicBezTo>
                    <a:pt x="2379" y="11050"/>
                    <a:pt x="2259" y="16701"/>
                    <a:pt x="2206" y="17075"/>
                  </a:cubicBezTo>
                  <a:lnTo>
                    <a:pt x="2259" y="17089"/>
                  </a:lnTo>
                  <a:cubicBezTo>
                    <a:pt x="2312" y="16701"/>
                    <a:pt x="2433" y="11050"/>
                    <a:pt x="2433" y="6427"/>
                  </a:cubicBezTo>
                  <a:cubicBezTo>
                    <a:pt x="2433" y="3755"/>
                    <a:pt x="2393" y="1430"/>
                    <a:pt x="2259" y="668"/>
                  </a:cubicBezTo>
                  <a:cubicBezTo>
                    <a:pt x="2219" y="441"/>
                    <a:pt x="2072" y="281"/>
                    <a:pt x="1885" y="160"/>
                  </a:cubicBezTo>
                  <a:cubicBezTo>
                    <a:pt x="1684" y="54"/>
                    <a:pt x="1444" y="0"/>
                    <a:pt x="11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38"/>
            <p:cNvSpPr/>
            <p:nvPr/>
          </p:nvSpPr>
          <p:spPr>
            <a:xfrm>
              <a:off x="6301387" y="2353931"/>
              <a:ext cx="648894" cy="1629561"/>
            </a:xfrm>
            <a:custGeom>
              <a:avLst/>
              <a:gdLst/>
              <a:ahLst/>
              <a:cxnLst/>
              <a:rect l="l" t="t" r="r" b="b"/>
              <a:pathLst>
                <a:path w="9300" h="23355" extrusionOk="0">
                  <a:moveTo>
                    <a:pt x="9300" y="0"/>
                  </a:moveTo>
                  <a:lnTo>
                    <a:pt x="0" y="2860"/>
                  </a:lnTo>
                  <a:lnTo>
                    <a:pt x="0" y="23355"/>
                  </a:lnTo>
                  <a:lnTo>
                    <a:pt x="9300" y="19440"/>
                  </a:lnTo>
                  <a:lnTo>
                    <a:pt x="93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38"/>
            <p:cNvSpPr/>
            <p:nvPr/>
          </p:nvSpPr>
          <p:spPr>
            <a:xfrm>
              <a:off x="5452118" y="2104076"/>
              <a:ext cx="480181" cy="1577440"/>
            </a:xfrm>
            <a:custGeom>
              <a:avLst/>
              <a:gdLst/>
              <a:ahLst/>
              <a:cxnLst/>
              <a:rect l="l" t="t" r="r" b="b"/>
              <a:pathLst>
                <a:path w="6882" h="22608" extrusionOk="0">
                  <a:moveTo>
                    <a:pt x="6882" y="1"/>
                  </a:moveTo>
                  <a:lnTo>
                    <a:pt x="1" y="2112"/>
                  </a:lnTo>
                  <a:lnTo>
                    <a:pt x="1" y="22607"/>
                  </a:lnTo>
                  <a:lnTo>
                    <a:pt x="6882" y="19721"/>
                  </a:lnTo>
                  <a:lnTo>
                    <a:pt x="688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38"/>
            <p:cNvSpPr/>
            <p:nvPr/>
          </p:nvSpPr>
          <p:spPr>
            <a:xfrm>
              <a:off x="5452118" y="2328744"/>
              <a:ext cx="480181" cy="1129913"/>
            </a:xfrm>
            <a:custGeom>
              <a:avLst/>
              <a:gdLst/>
              <a:ahLst/>
              <a:cxnLst/>
              <a:rect l="l" t="t" r="r" b="b"/>
              <a:pathLst>
                <a:path w="6882" h="16194" extrusionOk="0">
                  <a:moveTo>
                    <a:pt x="1537" y="1"/>
                  </a:moveTo>
                  <a:lnTo>
                    <a:pt x="1537" y="14"/>
                  </a:lnTo>
                  <a:lnTo>
                    <a:pt x="6882" y="1617"/>
                  </a:lnTo>
                  <a:lnTo>
                    <a:pt x="1537" y="1"/>
                  </a:lnTo>
                  <a:close/>
                  <a:moveTo>
                    <a:pt x="1" y="3621"/>
                  </a:moveTo>
                  <a:lnTo>
                    <a:pt x="1" y="4223"/>
                  </a:lnTo>
                  <a:cubicBezTo>
                    <a:pt x="1537" y="4490"/>
                    <a:pt x="1764" y="5986"/>
                    <a:pt x="1644" y="7389"/>
                  </a:cubicBezTo>
                  <a:cubicBezTo>
                    <a:pt x="1551" y="8364"/>
                    <a:pt x="1404" y="9286"/>
                    <a:pt x="1511" y="10275"/>
                  </a:cubicBezTo>
                  <a:cubicBezTo>
                    <a:pt x="1591" y="11050"/>
                    <a:pt x="1738" y="11798"/>
                    <a:pt x="1658" y="12573"/>
                  </a:cubicBezTo>
                  <a:cubicBezTo>
                    <a:pt x="1604" y="13228"/>
                    <a:pt x="1551" y="13856"/>
                    <a:pt x="1591" y="14510"/>
                  </a:cubicBezTo>
                  <a:cubicBezTo>
                    <a:pt x="1631" y="14991"/>
                    <a:pt x="1684" y="15699"/>
                    <a:pt x="2165" y="15980"/>
                  </a:cubicBezTo>
                  <a:cubicBezTo>
                    <a:pt x="2433" y="16127"/>
                    <a:pt x="2726" y="16167"/>
                    <a:pt x="3034" y="16167"/>
                  </a:cubicBezTo>
                  <a:cubicBezTo>
                    <a:pt x="3194" y="16167"/>
                    <a:pt x="3354" y="16154"/>
                    <a:pt x="3515" y="16140"/>
                  </a:cubicBezTo>
                  <a:cubicBezTo>
                    <a:pt x="4196" y="16087"/>
                    <a:pt x="4878" y="15967"/>
                    <a:pt x="5546" y="15967"/>
                  </a:cubicBezTo>
                  <a:cubicBezTo>
                    <a:pt x="5626" y="15967"/>
                    <a:pt x="5693" y="15967"/>
                    <a:pt x="5759" y="15980"/>
                  </a:cubicBezTo>
                  <a:cubicBezTo>
                    <a:pt x="6120" y="15993"/>
                    <a:pt x="6534" y="16033"/>
                    <a:pt x="6882" y="16194"/>
                  </a:cubicBezTo>
                  <a:lnTo>
                    <a:pt x="6882" y="15980"/>
                  </a:lnTo>
                  <a:lnTo>
                    <a:pt x="2620" y="14216"/>
                  </a:lnTo>
                  <a:lnTo>
                    <a:pt x="2620" y="12867"/>
                  </a:lnTo>
                  <a:lnTo>
                    <a:pt x="2606" y="12867"/>
                  </a:lnTo>
                  <a:lnTo>
                    <a:pt x="2620" y="12840"/>
                  </a:lnTo>
                  <a:lnTo>
                    <a:pt x="2620" y="11665"/>
                  </a:lnTo>
                  <a:lnTo>
                    <a:pt x="2606" y="11665"/>
                  </a:lnTo>
                  <a:lnTo>
                    <a:pt x="2620" y="11638"/>
                  </a:lnTo>
                  <a:lnTo>
                    <a:pt x="2620" y="10769"/>
                  </a:lnTo>
                  <a:lnTo>
                    <a:pt x="2606" y="10769"/>
                  </a:lnTo>
                  <a:lnTo>
                    <a:pt x="2620" y="10743"/>
                  </a:lnTo>
                  <a:lnTo>
                    <a:pt x="2620" y="9326"/>
                  </a:lnTo>
                  <a:lnTo>
                    <a:pt x="2606" y="9313"/>
                  </a:lnTo>
                  <a:lnTo>
                    <a:pt x="2620" y="9300"/>
                  </a:lnTo>
                  <a:lnTo>
                    <a:pt x="2620" y="7937"/>
                  </a:lnTo>
                  <a:lnTo>
                    <a:pt x="2606" y="7937"/>
                  </a:lnTo>
                  <a:lnTo>
                    <a:pt x="2620" y="7910"/>
                  </a:lnTo>
                  <a:lnTo>
                    <a:pt x="2620" y="4410"/>
                  </a:lnTo>
                  <a:lnTo>
                    <a:pt x="1" y="362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38"/>
            <p:cNvSpPr/>
            <p:nvPr/>
          </p:nvSpPr>
          <p:spPr>
            <a:xfrm>
              <a:off x="5300224" y="2075190"/>
              <a:ext cx="1650074" cy="478298"/>
            </a:xfrm>
            <a:custGeom>
              <a:avLst/>
              <a:gdLst/>
              <a:ahLst/>
              <a:cxnLst/>
              <a:rect l="l" t="t" r="r" b="b"/>
              <a:pathLst>
                <a:path w="23649" h="6855" extrusionOk="0">
                  <a:moveTo>
                    <a:pt x="8137" y="0"/>
                  </a:moveTo>
                  <a:lnTo>
                    <a:pt x="0" y="2499"/>
                  </a:lnTo>
                  <a:lnTo>
                    <a:pt x="14349" y="6855"/>
                  </a:lnTo>
                  <a:lnTo>
                    <a:pt x="23649" y="3995"/>
                  </a:lnTo>
                  <a:lnTo>
                    <a:pt x="813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38"/>
            <p:cNvSpPr/>
            <p:nvPr/>
          </p:nvSpPr>
          <p:spPr>
            <a:xfrm>
              <a:off x="5634852" y="2581390"/>
              <a:ext cx="496927" cy="945362"/>
            </a:xfrm>
            <a:custGeom>
              <a:avLst/>
              <a:gdLst/>
              <a:ahLst/>
              <a:cxnLst/>
              <a:rect l="l" t="t" r="r" b="b"/>
              <a:pathLst>
                <a:path w="7122" h="13549" extrusionOk="0">
                  <a:moveTo>
                    <a:pt x="1" y="0"/>
                  </a:moveTo>
                  <a:lnTo>
                    <a:pt x="1" y="10595"/>
                  </a:lnTo>
                  <a:lnTo>
                    <a:pt x="7122" y="13548"/>
                  </a:lnTo>
                  <a:lnTo>
                    <a:pt x="7122" y="237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38"/>
            <p:cNvSpPr/>
            <p:nvPr/>
          </p:nvSpPr>
          <p:spPr>
            <a:xfrm>
              <a:off x="5634852" y="3142570"/>
              <a:ext cx="283490" cy="295561"/>
            </a:xfrm>
            <a:custGeom>
              <a:avLst/>
              <a:gdLst/>
              <a:ahLst/>
              <a:cxnLst/>
              <a:rect l="l" t="t" r="r" b="b"/>
              <a:pathLst>
                <a:path w="4063" h="4236" extrusionOk="0">
                  <a:moveTo>
                    <a:pt x="1" y="1"/>
                  </a:moveTo>
                  <a:lnTo>
                    <a:pt x="1" y="1150"/>
                  </a:lnTo>
                  <a:lnTo>
                    <a:pt x="2860" y="2192"/>
                  </a:lnTo>
                  <a:cubicBezTo>
                    <a:pt x="2780" y="2031"/>
                    <a:pt x="2713" y="1884"/>
                    <a:pt x="2646" y="1724"/>
                  </a:cubicBezTo>
                  <a:cubicBezTo>
                    <a:pt x="2512" y="1430"/>
                    <a:pt x="2432" y="1150"/>
                    <a:pt x="2365" y="856"/>
                  </a:cubicBezTo>
                  <a:lnTo>
                    <a:pt x="1" y="1"/>
                  </a:lnTo>
                  <a:close/>
                  <a:moveTo>
                    <a:pt x="1" y="1203"/>
                  </a:moveTo>
                  <a:lnTo>
                    <a:pt x="1" y="2552"/>
                  </a:lnTo>
                  <a:lnTo>
                    <a:pt x="4062" y="4236"/>
                  </a:lnTo>
                  <a:cubicBezTo>
                    <a:pt x="3701" y="3568"/>
                    <a:pt x="3261" y="2940"/>
                    <a:pt x="2900" y="2258"/>
                  </a:cubicBezTo>
                  <a:lnTo>
                    <a:pt x="1" y="120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38"/>
            <p:cNvSpPr/>
            <p:nvPr/>
          </p:nvSpPr>
          <p:spPr>
            <a:xfrm>
              <a:off x="5634852" y="2882458"/>
              <a:ext cx="219159" cy="316144"/>
            </a:xfrm>
            <a:custGeom>
              <a:avLst/>
              <a:gdLst/>
              <a:ahLst/>
              <a:cxnLst/>
              <a:rect l="l" t="t" r="r" b="b"/>
              <a:pathLst>
                <a:path w="3141" h="4531" extrusionOk="0">
                  <a:moveTo>
                    <a:pt x="1" y="1"/>
                  </a:moveTo>
                  <a:lnTo>
                    <a:pt x="1" y="1337"/>
                  </a:lnTo>
                  <a:lnTo>
                    <a:pt x="2606" y="2272"/>
                  </a:lnTo>
                  <a:cubicBezTo>
                    <a:pt x="2673" y="2125"/>
                    <a:pt x="2726" y="1978"/>
                    <a:pt x="2793" y="1818"/>
                  </a:cubicBezTo>
                  <a:cubicBezTo>
                    <a:pt x="2900" y="1591"/>
                    <a:pt x="3020" y="1364"/>
                    <a:pt x="3140" y="1137"/>
                  </a:cubicBezTo>
                  <a:lnTo>
                    <a:pt x="1" y="1"/>
                  </a:lnTo>
                  <a:close/>
                  <a:moveTo>
                    <a:pt x="1" y="1390"/>
                  </a:moveTo>
                  <a:lnTo>
                    <a:pt x="1" y="2780"/>
                  </a:lnTo>
                  <a:lnTo>
                    <a:pt x="2312" y="3622"/>
                  </a:lnTo>
                  <a:cubicBezTo>
                    <a:pt x="2339" y="3194"/>
                    <a:pt x="2432" y="2767"/>
                    <a:pt x="2593" y="2326"/>
                  </a:cubicBezTo>
                  <a:lnTo>
                    <a:pt x="1" y="1390"/>
                  </a:lnTo>
                  <a:close/>
                  <a:moveTo>
                    <a:pt x="1" y="2833"/>
                  </a:moveTo>
                  <a:lnTo>
                    <a:pt x="1" y="3675"/>
                  </a:lnTo>
                  <a:lnTo>
                    <a:pt x="2352" y="4530"/>
                  </a:lnTo>
                  <a:cubicBezTo>
                    <a:pt x="2312" y="4236"/>
                    <a:pt x="2285" y="3956"/>
                    <a:pt x="2299" y="3675"/>
                  </a:cubicBezTo>
                  <a:lnTo>
                    <a:pt x="1" y="283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38"/>
            <p:cNvSpPr/>
            <p:nvPr/>
          </p:nvSpPr>
          <p:spPr>
            <a:xfrm>
              <a:off x="5634852" y="2636370"/>
              <a:ext cx="488554" cy="321726"/>
            </a:xfrm>
            <a:custGeom>
              <a:avLst/>
              <a:gdLst/>
              <a:ahLst/>
              <a:cxnLst/>
              <a:rect l="l" t="t" r="r" b="b"/>
              <a:pathLst>
                <a:path w="7002" h="4611" extrusionOk="0">
                  <a:moveTo>
                    <a:pt x="1" y="1"/>
                  </a:moveTo>
                  <a:lnTo>
                    <a:pt x="1" y="3474"/>
                  </a:lnTo>
                  <a:lnTo>
                    <a:pt x="3167" y="4610"/>
                  </a:lnTo>
                  <a:cubicBezTo>
                    <a:pt x="3367" y="4236"/>
                    <a:pt x="3621" y="3889"/>
                    <a:pt x="3902" y="3581"/>
                  </a:cubicBezTo>
                  <a:lnTo>
                    <a:pt x="148" y="2365"/>
                  </a:lnTo>
                  <a:lnTo>
                    <a:pt x="174" y="2312"/>
                  </a:lnTo>
                  <a:lnTo>
                    <a:pt x="3942" y="3541"/>
                  </a:lnTo>
                  <a:cubicBezTo>
                    <a:pt x="4370" y="3100"/>
                    <a:pt x="4877" y="2793"/>
                    <a:pt x="5532" y="2699"/>
                  </a:cubicBezTo>
                  <a:cubicBezTo>
                    <a:pt x="5746" y="2659"/>
                    <a:pt x="5959" y="2646"/>
                    <a:pt x="6160" y="2646"/>
                  </a:cubicBezTo>
                  <a:cubicBezTo>
                    <a:pt x="6454" y="2646"/>
                    <a:pt x="6734" y="2686"/>
                    <a:pt x="7002" y="2766"/>
                  </a:cubicBezTo>
                  <a:lnTo>
                    <a:pt x="7002" y="215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15" name="Google Shape;915;p38"/>
            <p:cNvGrpSpPr/>
            <p:nvPr/>
          </p:nvGrpSpPr>
          <p:grpSpPr>
            <a:xfrm>
              <a:off x="5633945" y="2797684"/>
              <a:ext cx="498811" cy="608768"/>
              <a:chOff x="5395530" y="3659465"/>
              <a:chExt cx="400684" cy="489009"/>
            </a:xfrm>
          </p:grpSpPr>
          <p:sp>
            <p:nvSpPr>
              <p:cNvPr id="916" name="Google Shape;916;p38"/>
              <p:cNvSpPr/>
              <p:nvPr/>
            </p:nvSpPr>
            <p:spPr>
              <a:xfrm>
                <a:off x="5395530" y="4000901"/>
                <a:ext cx="400684" cy="147573"/>
              </a:xfrm>
              <a:custGeom>
                <a:avLst/>
                <a:gdLst/>
                <a:ahLst/>
                <a:cxnLst/>
                <a:rect l="l" t="t" r="r" b="b"/>
                <a:pathLst>
                  <a:path w="7149" h="2633" extrusionOk="0">
                    <a:moveTo>
                      <a:pt x="14" y="1"/>
                    </a:moveTo>
                    <a:lnTo>
                      <a:pt x="0" y="54"/>
                    </a:lnTo>
                    <a:lnTo>
                      <a:pt x="7135" y="2633"/>
                    </a:lnTo>
                    <a:lnTo>
                      <a:pt x="7148" y="2579"/>
                    </a:lnTo>
                    <a:lnTo>
                      <a:pt x="1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7" name="Google Shape;917;p38"/>
              <p:cNvSpPr/>
              <p:nvPr/>
            </p:nvSpPr>
            <p:spPr>
              <a:xfrm>
                <a:off x="5395530" y="3933533"/>
                <a:ext cx="400684" cy="147573"/>
              </a:xfrm>
              <a:custGeom>
                <a:avLst/>
                <a:gdLst/>
                <a:ahLst/>
                <a:cxnLst/>
                <a:rect l="l" t="t" r="r" b="b"/>
                <a:pathLst>
                  <a:path w="7149" h="2633" extrusionOk="0">
                    <a:moveTo>
                      <a:pt x="14" y="0"/>
                    </a:moveTo>
                    <a:lnTo>
                      <a:pt x="0" y="54"/>
                    </a:lnTo>
                    <a:lnTo>
                      <a:pt x="7135" y="2632"/>
                    </a:lnTo>
                    <a:lnTo>
                      <a:pt x="7148" y="2579"/>
                    </a:lnTo>
                    <a:lnTo>
                      <a:pt x="1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8" name="Google Shape;918;p38"/>
              <p:cNvSpPr/>
              <p:nvPr/>
            </p:nvSpPr>
            <p:spPr>
              <a:xfrm>
                <a:off x="5395530" y="3883315"/>
                <a:ext cx="400684" cy="147573"/>
              </a:xfrm>
              <a:custGeom>
                <a:avLst/>
                <a:gdLst/>
                <a:ahLst/>
                <a:cxnLst/>
                <a:rect l="l" t="t" r="r" b="b"/>
                <a:pathLst>
                  <a:path w="7149" h="2633" extrusionOk="0">
                    <a:moveTo>
                      <a:pt x="14" y="1"/>
                    </a:moveTo>
                    <a:lnTo>
                      <a:pt x="0" y="54"/>
                    </a:lnTo>
                    <a:lnTo>
                      <a:pt x="7135" y="2633"/>
                    </a:lnTo>
                    <a:lnTo>
                      <a:pt x="7148" y="2593"/>
                    </a:lnTo>
                    <a:lnTo>
                      <a:pt x="1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9" name="Google Shape;919;p38"/>
              <p:cNvSpPr/>
              <p:nvPr/>
            </p:nvSpPr>
            <p:spPr>
              <a:xfrm>
                <a:off x="5395530" y="3802440"/>
                <a:ext cx="400684" cy="147573"/>
              </a:xfrm>
              <a:custGeom>
                <a:avLst/>
                <a:gdLst/>
                <a:ahLst/>
                <a:cxnLst/>
                <a:rect l="l" t="t" r="r" b="b"/>
                <a:pathLst>
                  <a:path w="7149" h="2633" extrusionOk="0">
                    <a:moveTo>
                      <a:pt x="14" y="1"/>
                    </a:moveTo>
                    <a:lnTo>
                      <a:pt x="0" y="41"/>
                    </a:lnTo>
                    <a:lnTo>
                      <a:pt x="7135" y="2633"/>
                    </a:lnTo>
                    <a:lnTo>
                      <a:pt x="7148" y="2580"/>
                    </a:lnTo>
                    <a:lnTo>
                      <a:pt x="1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0" name="Google Shape;920;p38"/>
              <p:cNvSpPr/>
              <p:nvPr/>
            </p:nvSpPr>
            <p:spPr>
              <a:xfrm>
                <a:off x="5395530" y="3724591"/>
                <a:ext cx="400684" cy="147573"/>
              </a:xfrm>
              <a:custGeom>
                <a:avLst/>
                <a:gdLst/>
                <a:ahLst/>
                <a:cxnLst/>
                <a:rect l="l" t="t" r="r" b="b"/>
                <a:pathLst>
                  <a:path w="7149" h="2633" extrusionOk="0">
                    <a:moveTo>
                      <a:pt x="14" y="0"/>
                    </a:moveTo>
                    <a:lnTo>
                      <a:pt x="0" y="54"/>
                    </a:lnTo>
                    <a:lnTo>
                      <a:pt x="7135" y="2632"/>
                    </a:lnTo>
                    <a:lnTo>
                      <a:pt x="7148" y="2579"/>
                    </a:lnTo>
                    <a:lnTo>
                      <a:pt x="1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1" name="Google Shape;921;p38"/>
              <p:cNvSpPr/>
              <p:nvPr/>
            </p:nvSpPr>
            <p:spPr>
              <a:xfrm>
                <a:off x="5404497" y="3659465"/>
                <a:ext cx="385719" cy="127340"/>
              </a:xfrm>
              <a:custGeom>
                <a:avLst/>
                <a:gdLst/>
                <a:ahLst/>
                <a:cxnLst/>
                <a:rect l="l" t="t" r="r" b="b"/>
                <a:pathLst>
                  <a:path w="6882" h="2272" extrusionOk="0">
                    <a:moveTo>
                      <a:pt x="27" y="0"/>
                    </a:moveTo>
                    <a:lnTo>
                      <a:pt x="1" y="53"/>
                    </a:lnTo>
                    <a:lnTo>
                      <a:pt x="6868" y="2271"/>
                    </a:lnTo>
                    <a:lnTo>
                      <a:pt x="6881" y="2218"/>
                    </a:lnTo>
                    <a:lnTo>
                      <a:pt x="2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2" name="Google Shape;922;p38"/>
              <p:cNvSpPr/>
              <p:nvPr/>
            </p:nvSpPr>
            <p:spPr>
              <a:xfrm>
                <a:off x="5396259" y="4000901"/>
                <a:ext cx="162538" cy="62213"/>
              </a:xfrm>
              <a:custGeom>
                <a:avLst/>
                <a:gdLst/>
                <a:ahLst/>
                <a:cxnLst/>
                <a:rect l="l" t="t" r="r" b="b"/>
                <a:pathLst>
                  <a:path w="2900" h="1110" extrusionOk="0">
                    <a:moveTo>
                      <a:pt x="1" y="1"/>
                    </a:moveTo>
                    <a:lnTo>
                      <a:pt x="1" y="27"/>
                    </a:lnTo>
                    <a:lnTo>
                      <a:pt x="1" y="54"/>
                    </a:lnTo>
                    <a:lnTo>
                      <a:pt x="2900" y="1109"/>
                    </a:lnTo>
                    <a:cubicBezTo>
                      <a:pt x="2886" y="1083"/>
                      <a:pt x="2873" y="1056"/>
                      <a:pt x="2860" y="1043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3" name="Google Shape;923;p38"/>
              <p:cNvSpPr/>
              <p:nvPr/>
            </p:nvSpPr>
            <p:spPr>
              <a:xfrm>
                <a:off x="5396259" y="3933533"/>
                <a:ext cx="132608" cy="50947"/>
              </a:xfrm>
              <a:custGeom>
                <a:avLst/>
                <a:gdLst/>
                <a:ahLst/>
                <a:cxnLst/>
                <a:rect l="l" t="t" r="r" b="b"/>
                <a:pathLst>
                  <a:path w="2366" h="909" extrusionOk="0">
                    <a:moveTo>
                      <a:pt x="1" y="0"/>
                    </a:moveTo>
                    <a:lnTo>
                      <a:pt x="1" y="27"/>
                    </a:lnTo>
                    <a:lnTo>
                      <a:pt x="1" y="54"/>
                    </a:lnTo>
                    <a:lnTo>
                      <a:pt x="2365" y="909"/>
                    </a:lnTo>
                    <a:cubicBezTo>
                      <a:pt x="2365" y="895"/>
                      <a:pt x="2365" y="869"/>
                      <a:pt x="2352" y="855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4" name="Google Shape;924;p38"/>
              <p:cNvSpPr/>
              <p:nvPr/>
            </p:nvSpPr>
            <p:spPr>
              <a:xfrm>
                <a:off x="5396259" y="3883315"/>
                <a:ext cx="129582" cy="50275"/>
              </a:xfrm>
              <a:custGeom>
                <a:avLst/>
                <a:gdLst/>
                <a:ahLst/>
                <a:cxnLst/>
                <a:rect l="l" t="t" r="r" b="b"/>
                <a:pathLst>
                  <a:path w="2312" h="897" extrusionOk="0">
                    <a:moveTo>
                      <a:pt x="1" y="1"/>
                    </a:moveTo>
                    <a:lnTo>
                      <a:pt x="1" y="28"/>
                    </a:lnTo>
                    <a:lnTo>
                      <a:pt x="1" y="54"/>
                    </a:lnTo>
                    <a:lnTo>
                      <a:pt x="2299" y="896"/>
                    </a:lnTo>
                    <a:cubicBezTo>
                      <a:pt x="2299" y="869"/>
                      <a:pt x="2312" y="856"/>
                      <a:pt x="2312" y="843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5" name="Google Shape;925;p38"/>
              <p:cNvSpPr/>
              <p:nvPr/>
            </p:nvSpPr>
            <p:spPr>
              <a:xfrm>
                <a:off x="5396259" y="3802440"/>
                <a:ext cx="146060" cy="55487"/>
              </a:xfrm>
              <a:custGeom>
                <a:avLst/>
                <a:gdLst/>
                <a:ahLst/>
                <a:cxnLst/>
                <a:rect l="l" t="t" r="r" b="b"/>
                <a:pathLst>
                  <a:path w="2606" h="990" extrusionOk="0">
                    <a:moveTo>
                      <a:pt x="1" y="1"/>
                    </a:moveTo>
                    <a:lnTo>
                      <a:pt x="1" y="28"/>
                    </a:lnTo>
                    <a:lnTo>
                      <a:pt x="1" y="54"/>
                    </a:lnTo>
                    <a:lnTo>
                      <a:pt x="2593" y="990"/>
                    </a:lnTo>
                    <a:cubicBezTo>
                      <a:pt x="2606" y="976"/>
                      <a:pt x="2606" y="963"/>
                      <a:pt x="2606" y="936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6" name="Google Shape;926;p38"/>
              <p:cNvSpPr/>
              <p:nvPr/>
            </p:nvSpPr>
            <p:spPr>
              <a:xfrm>
                <a:off x="5396259" y="3724591"/>
                <a:ext cx="177558" cy="66697"/>
              </a:xfrm>
              <a:custGeom>
                <a:avLst/>
                <a:gdLst/>
                <a:ahLst/>
                <a:cxnLst/>
                <a:rect l="l" t="t" r="r" b="b"/>
                <a:pathLst>
                  <a:path w="3168" h="1190" extrusionOk="0">
                    <a:moveTo>
                      <a:pt x="1" y="0"/>
                    </a:moveTo>
                    <a:lnTo>
                      <a:pt x="1" y="27"/>
                    </a:lnTo>
                    <a:lnTo>
                      <a:pt x="1" y="54"/>
                    </a:lnTo>
                    <a:lnTo>
                      <a:pt x="3140" y="1190"/>
                    </a:lnTo>
                    <a:lnTo>
                      <a:pt x="3167" y="1136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7" name="Google Shape;927;p38"/>
              <p:cNvSpPr/>
              <p:nvPr/>
            </p:nvSpPr>
            <p:spPr>
              <a:xfrm>
                <a:off x="5404497" y="3659465"/>
                <a:ext cx="212700" cy="71180"/>
              </a:xfrm>
              <a:custGeom>
                <a:avLst/>
                <a:gdLst/>
                <a:ahLst/>
                <a:cxnLst/>
                <a:rect l="l" t="t" r="r" b="b"/>
                <a:pathLst>
                  <a:path w="3795" h="1270" extrusionOk="0">
                    <a:moveTo>
                      <a:pt x="27" y="0"/>
                    </a:moveTo>
                    <a:lnTo>
                      <a:pt x="1" y="53"/>
                    </a:lnTo>
                    <a:lnTo>
                      <a:pt x="3755" y="1269"/>
                    </a:lnTo>
                    <a:cubicBezTo>
                      <a:pt x="3768" y="1256"/>
                      <a:pt x="3782" y="1243"/>
                      <a:pt x="3795" y="1229"/>
                    </a:cubicBezTo>
                    <a:lnTo>
                      <a:pt x="2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28" name="Google Shape;928;p38"/>
            <p:cNvSpPr/>
            <p:nvPr/>
          </p:nvSpPr>
          <p:spPr>
            <a:xfrm>
              <a:off x="5300224" y="2251366"/>
              <a:ext cx="151967" cy="1421706"/>
            </a:xfrm>
            <a:custGeom>
              <a:avLst/>
              <a:gdLst/>
              <a:ahLst/>
              <a:cxnLst/>
              <a:rect l="l" t="t" r="r" b="b"/>
              <a:pathLst>
                <a:path w="2178" h="20376" extrusionOk="0">
                  <a:moveTo>
                    <a:pt x="0" y="1"/>
                  </a:moveTo>
                  <a:lnTo>
                    <a:pt x="27" y="19534"/>
                  </a:lnTo>
                  <a:lnTo>
                    <a:pt x="2178" y="20376"/>
                  </a:lnTo>
                  <a:lnTo>
                    <a:pt x="2178" y="64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38"/>
            <p:cNvSpPr/>
            <p:nvPr/>
          </p:nvSpPr>
          <p:spPr>
            <a:xfrm>
              <a:off x="6115863" y="2501221"/>
              <a:ext cx="185598" cy="1482269"/>
            </a:xfrm>
            <a:custGeom>
              <a:avLst/>
              <a:gdLst/>
              <a:ahLst/>
              <a:cxnLst/>
              <a:rect l="l" t="t" r="r" b="b"/>
              <a:pathLst>
                <a:path w="2660" h="21244" extrusionOk="0">
                  <a:moveTo>
                    <a:pt x="134" y="0"/>
                  </a:moveTo>
                  <a:lnTo>
                    <a:pt x="1" y="20082"/>
                  </a:lnTo>
                  <a:lnTo>
                    <a:pt x="2659" y="21244"/>
                  </a:lnTo>
                  <a:lnTo>
                    <a:pt x="2659" y="749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38"/>
            <p:cNvSpPr/>
            <p:nvPr/>
          </p:nvSpPr>
          <p:spPr>
            <a:xfrm>
              <a:off x="5300224" y="2251366"/>
              <a:ext cx="1001250" cy="589237"/>
            </a:xfrm>
            <a:custGeom>
              <a:avLst/>
              <a:gdLst/>
              <a:ahLst/>
              <a:cxnLst/>
              <a:rect l="l" t="t" r="r" b="b"/>
              <a:pathLst>
                <a:path w="14350" h="8445" extrusionOk="0">
                  <a:moveTo>
                    <a:pt x="0" y="1"/>
                  </a:moveTo>
                  <a:lnTo>
                    <a:pt x="0" y="4062"/>
                  </a:lnTo>
                  <a:lnTo>
                    <a:pt x="14349" y="8445"/>
                  </a:lnTo>
                  <a:lnTo>
                    <a:pt x="14349" y="433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38"/>
            <p:cNvSpPr/>
            <p:nvPr/>
          </p:nvSpPr>
          <p:spPr>
            <a:xfrm>
              <a:off x="5476399" y="2313812"/>
              <a:ext cx="648894" cy="424223"/>
            </a:xfrm>
            <a:custGeom>
              <a:avLst/>
              <a:gdLst/>
              <a:ahLst/>
              <a:cxnLst/>
              <a:rect l="l" t="t" r="r" b="b"/>
              <a:pathLst>
                <a:path w="9300" h="6080" extrusionOk="0">
                  <a:moveTo>
                    <a:pt x="0" y="1"/>
                  </a:moveTo>
                  <a:lnTo>
                    <a:pt x="0" y="3328"/>
                  </a:lnTo>
                  <a:lnTo>
                    <a:pt x="9299" y="6080"/>
                  </a:lnTo>
                  <a:lnTo>
                    <a:pt x="9299" y="282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32" name="Google Shape;932;p38"/>
            <p:cNvGrpSpPr/>
            <p:nvPr/>
          </p:nvGrpSpPr>
          <p:grpSpPr>
            <a:xfrm>
              <a:off x="5546311" y="2380933"/>
              <a:ext cx="383193" cy="246230"/>
              <a:chOff x="5546311" y="2380933"/>
              <a:chExt cx="383193" cy="246230"/>
            </a:xfrm>
          </p:grpSpPr>
          <p:sp>
            <p:nvSpPr>
              <p:cNvPr id="933" name="Google Shape;933;p38"/>
              <p:cNvSpPr/>
              <p:nvPr/>
            </p:nvSpPr>
            <p:spPr>
              <a:xfrm>
                <a:off x="5546311" y="2417285"/>
                <a:ext cx="153851" cy="147362"/>
              </a:xfrm>
              <a:custGeom>
                <a:avLst/>
                <a:gdLst/>
                <a:ahLst/>
                <a:cxnLst/>
                <a:rect l="l" t="t" r="r" b="b"/>
                <a:pathLst>
                  <a:path w="2205" h="2112" extrusionOk="0">
                    <a:moveTo>
                      <a:pt x="54" y="1"/>
                    </a:moveTo>
                    <a:lnTo>
                      <a:pt x="0" y="28"/>
                    </a:lnTo>
                    <a:cubicBezTo>
                      <a:pt x="401" y="495"/>
                      <a:pt x="909" y="949"/>
                      <a:pt x="1376" y="1364"/>
                    </a:cubicBezTo>
                    <a:cubicBezTo>
                      <a:pt x="1563" y="1524"/>
                      <a:pt x="1737" y="1684"/>
                      <a:pt x="1911" y="1871"/>
                    </a:cubicBezTo>
                    <a:cubicBezTo>
                      <a:pt x="1938" y="1898"/>
                      <a:pt x="2004" y="1952"/>
                      <a:pt x="2058" y="2005"/>
                    </a:cubicBezTo>
                    <a:cubicBezTo>
                      <a:pt x="2085" y="2018"/>
                      <a:pt x="2111" y="2045"/>
                      <a:pt x="2125" y="2072"/>
                    </a:cubicBezTo>
                    <a:lnTo>
                      <a:pt x="2151" y="2085"/>
                    </a:lnTo>
                    <a:lnTo>
                      <a:pt x="2151" y="2098"/>
                    </a:lnTo>
                    <a:lnTo>
                      <a:pt x="2156" y="2094"/>
                    </a:lnTo>
                    <a:lnTo>
                      <a:pt x="2156" y="2094"/>
                    </a:lnTo>
                    <a:lnTo>
                      <a:pt x="2151" y="2112"/>
                    </a:lnTo>
                    <a:lnTo>
                      <a:pt x="2191" y="2112"/>
                    </a:lnTo>
                    <a:lnTo>
                      <a:pt x="2205" y="2085"/>
                    </a:lnTo>
                    <a:lnTo>
                      <a:pt x="2191" y="2058"/>
                    </a:lnTo>
                    <a:cubicBezTo>
                      <a:pt x="2165" y="2032"/>
                      <a:pt x="2125" y="1978"/>
                      <a:pt x="2071" y="1938"/>
                    </a:cubicBezTo>
                    <a:cubicBezTo>
                      <a:pt x="2018" y="1898"/>
                      <a:pt x="1964" y="1858"/>
                      <a:pt x="1951" y="1831"/>
                    </a:cubicBezTo>
                    <a:cubicBezTo>
                      <a:pt x="1777" y="1658"/>
                      <a:pt x="1590" y="1484"/>
                      <a:pt x="1403" y="1324"/>
                    </a:cubicBezTo>
                    <a:cubicBezTo>
                      <a:pt x="949" y="909"/>
                      <a:pt x="441" y="455"/>
                      <a:pt x="5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4" name="Google Shape;934;p38"/>
              <p:cNvSpPr/>
              <p:nvPr/>
            </p:nvSpPr>
            <p:spPr>
              <a:xfrm>
                <a:off x="5577080" y="2380933"/>
                <a:ext cx="241486" cy="204227"/>
              </a:xfrm>
              <a:custGeom>
                <a:avLst/>
                <a:gdLst/>
                <a:ahLst/>
                <a:cxnLst/>
                <a:rect l="l" t="t" r="r" b="b"/>
                <a:pathLst>
                  <a:path w="3461" h="2927" extrusionOk="0">
                    <a:moveTo>
                      <a:pt x="40" y="1"/>
                    </a:moveTo>
                    <a:lnTo>
                      <a:pt x="0" y="41"/>
                    </a:lnTo>
                    <a:cubicBezTo>
                      <a:pt x="882" y="696"/>
                      <a:pt x="1737" y="1470"/>
                      <a:pt x="2592" y="2192"/>
                    </a:cubicBezTo>
                    <a:cubicBezTo>
                      <a:pt x="2779" y="2366"/>
                      <a:pt x="2980" y="2539"/>
                      <a:pt x="3167" y="2686"/>
                    </a:cubicBezTo>
                    <a:cubicBezTo>
                      <a:pt x="3207" y="2726"/>
                      <a:pt x="3260" y="2766"/>
                      <a:pt x="3314" y="2807"/>
                    </a:cubicBezTo>
                    <a:cubicBezTo>
                      <a:pt x="3340" y="2833"/>
                      <a:pt x="3367" y="2847"/>
                      <a:pt x="3380" y="2873"/>
                    </a:cubicBezTo>
                    <a:lnTo>
                      <a:pt x="3407" y="2887"/>
                    </a:lnTo>
                    <a:lnTo>
                      <a:pt x="3411" y="2887"/>
                    </a:lnTo>
                    <a:lnTo>
                      <a:pt x="3421" y="2927"/>
                    </a:lnTo>
                    <a:lnTo>
                      <a:pt x="3447" y="2913"/>
                    </a:lnTo>
                    <a:lnTo>
                      <a:pt x="3461" y="2887"/>
                    </a:lnTo>
                    <a:lnTo>
                      <a:pt x="3447" y="2860"/>
                    </a:lnTo>
                    <a:cubicBezTo>
                      <a:pt x="3421" y="2833"/>
                      <a:pt x="3380" y="2793"/>
                      <a:pt x="3327" y="2753"/>
                    </a:cubicBezTo>
                    <a:cubicBezTo>
                      <a:pt x="3287" y="2713"/>
                      <a:pt x="3233" y="2673"/>
                      <a:pt x="3207" y="2646"/>
                    </a:cubicBezTo>
                    <a:cubicBezTo>
                      <a:pt x="3020" y="2499"/>
                      <a:pt x="2819" y="2326"/>
                      <a:pt x="2632" y="2152"/>
                    </a:cubicBezTo>
                    <a:cubicBezTo>
                      <a:pt x="1777" y="1430"/>
                      <a:pt x="922" y="655"/>
                      <a:pt x="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5" name="Google Shape;935;p38"/>
              <p:cNvSpPr/>
              <p:nvPr/>
            </p:nvSpPr>
            <p:spPr>
              <a:xfrm>
                <a:off x="5721579" y="2454613"/>
                <a:ext cx="207925" cy="172550"/>
              </a:xfrm>
              <a:custGeom>
                <a:avLst/>
                <a:gdLst/>
                <a:ahLst/>
                <a:cxnLst/>
                <a:rect l="l" t="t" r="r" b="b"/>
                <a:pathLst>
                  <a:path w="2980" h="2473" extrusionOk="0">
                    <a:moveTo>
                      <a:pt x="40" y="0"/>
                    </a:moveTo>
                    <a:lnTo>
                      <a:pt x="0" y="40"/>
                    </a:lnTo>
                    <a:cubicBezTo>
                      <a:pt x="876" y="916"/>
                      <a:pt x="2007" y="1523"/>
                      <a:pt x="2844" y="2400"/>
                    </a:cubicBezTo>
                    <a:lnTo>
                      <a:pt x="2844" y="2400"/>
                    </a:lnTo>
                    <a:lnTo>
                      <a:pt x="2833" y="2445"/>
                    </a:lnTo>
                    <a:lnTo>
                      <a:pt x="2859" y="2459"/>
                    </a:lnTo>
                    <a:cubicBezTo>
                      <a:pt x="2873" y="2459"/>
                      <a:pt x="2886" y="2472"/>
                      <a:pt x="2913" y="2472"/>
                    </a:cubicBezTo>
                    <a:lnTo>
                      <a:pt x="2980" y="2472"/>
                    </a:lnTo>
                    <a:lnTo>
                      <a:pt x="2939" y="2432"/>
                    </a:lnTo>
                    <a:cubicBezTo>
                      <a:pt x="2098" y="1510"/>
                      <a:pt x="922" y="882"/>
                      <a:pt x="4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36" name="Google Shape;936;p38"/>
            <p:cNvSpPr/>
            <p:nvPr/>
          </p:nvSpPr>
          <p:spPr>
            <a:xfrm>
              <a:off x="6301387" y="3872460"/>
              <a:ext cx="264791" cy="111010"/>
            </a:xfrm>
            <a:custGeom>
              <a:avLst/>
              <a:gdLst/>
              <a:ahLst/>
              <a:cxnLst/>
              <a:rect l="l" t="t" r="r" b="b"/>
              <a:pathLst>
                <a:path w="3795" h="1591" extrusionOk="0">
                  <a:moveTo>
                    <a:pt x="0" y="1591"/>
                  </a:moveTo>
                  <a:lnTo>
                    <a:pt x="0" y="1591"/>
                  </a:lnTo>
                  <a:lnTo>
                    <a:pt x="3795" y="1"/>
                  </a:lnTo>
                  <a:lnTo>
                    <a:pt x="3795" y="1"/>
                  </a:lnTo>
                  <a:lnTo>
                    <a:pt x="0" y="1591"/>
                  </a:lnTo>
                  <a:close/>
                </a:path>
              </a:pathLst>
            </a:custGeom>
            <a:solidFill>
              <a:srgbClr val="D8DB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38"/>
            <p:cNvSpPr/>
            <p:nvPr/>
          </p:nvSpPr>
          <p:spPr>
            <a:xfrm>
              <a:off x="6301387" y="2353931"/>
              <a:ext cx="648894" cy="1629561"/>
            </a:xfrm>
            <a:custGeom>
              <a:avLst/>
              <a:gdLst/>
              <a:ahLst/>
              <a:cxnLst/>
              <a:rect l="l" t="t" r="r" b="b"/>
              <a:pathLst>
                <a:path w="9300" h="23355" extrusionOk="0">
                  <a:moveTo>
                    <a:pt x="9300" y="0"/>
                  </a:moveTo>
                  <a:lnTo>
                    <a:pt x="0" y="2860"/>
                  </a:lnTo>
                  <a:lnTo>
                    <a:pt x="0" y="23355"/>
                  </a:lnTo>
                  <a:lnTo>
                    <a:pt x="3795" y="21765"/>
                  </a:lnTo>
                  <a:cubicBezTo>
                    <a:pt x="3514" y="21030"/>
                    <a:pt x="3194" y="20295"/>
                    <a:pt x="3073" y="19520"/>
                  </a:cubicBezTo>
                  <a:cubicBezTo>
                    <a:pt x="2926" y="18465"/>
                    <a:pt x="3007" y="17423"/>
                    <a:pt x="3327" y="16407"/>
                  </a:cubicBezTo>
                  <a:cubicBezTo>
                    <a:pt x="3688" y="15352"/>
                    <a:pt x="4196" y="14350"/>
                    <a:pt x="4516" y="13281"/>
                  </a:cubicBezTo>
                  <a:cubicBezTo>
                    <a:pt x="4891" y="12038"/>
                    <a:pt x="4944" y="10823"/>
                    <a:pt x="4824" y="9540"/>
                  </a:cubicBezTo>
                  <a:cubicBezTo>
                    <a:pt x="4717" y="8498"/>
                    <a:pt x="4597" y="7402"/>
                    <a:pt x="5024" y="6413"/>
                  </a:cubicBezTo>
                  <a:cubicBezTo>
                    <a:pt x="5438" y="5452"/>
                    <a:pt x="6227" y="4663"/>
                    <a:pt x="7028" y="3995"/>
                  </a:cubicBezTo>
                  <a:cubicBezTo>
                    <a:pt x="7616" y="3501"/>
                    <a:pt x="8458" y="2873"/>
                    <a:pt x="9300" y="2606"/>
                  </a:cubicBezTo>
                  <a:lnTo>
                    <a:pt x="930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38"/>
            <p:cNvSpPr/>
            <p:nvPr/>
          </p:nvSpPr>
          <p:spPr>
            <a:xfrm>
              <a:off x="5787723" y="2208526"/>
              <a:ext cx="419618" cy="188319"/>
            </a:xfrm>
            <a:custGeom>
              <a:avLst/>
              <a:gdLst/>
              <a:ahLst/>
              <a:cxnLst/>
              <a:rect l="l" t="t" r="r" b="b"/>
              <a:pathLst>
                <a:path w="6014" h="2699" extrusionOk="0">
                  <a:moveTo>
                    <a:pt x="1" y="0"/>
                  </a:moveTo>
                  <a:lnTo>
                    <a:pt x="1" y="975"/>
                  </a:lnTo>
                  <a:lnTo>
                    <a:pt x="6013" y="2699"/>
                  </a:lnTo>
                  <a:lnTo>
                    <a:pt x="6013" y="157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38"/>
            <p:cNvSpPr/>
            <p:nvPr/>
          </p:nvSpPr>
          <p:spPr>
            <a:xfrm>
              <a:off x="5787723" y="2153475"/>
              <a:ext cx="556653" cy="165084"/>
            </a:xfrm>
            <a:custGeom>
              <a:avLst/>
              <a:gdLst/>
              <a:ahLst/>
              <a:cxnLst/>
              <a:rect l="l" t="t" r="r" b="b"/>
              <a:pathLst>
                <a:path w="7978" h="2366" extrusionOk="0">
                  <a:moveTo>
                    <a:pt x="2539" y="1"/>
                  </a:moveTo>
                  <a:lnTo>
                    <a:pt x="1" y="789"/>
                  </a:lnTo>
                  <a:lnTo>
                    <a:pt x="6013" y="2366"/>
                  </a:lnTo>
                  <a:lnTo>
                    <a:pt x="7977" y="1524"/>
                  </a:lnTo>
                  <a:lnTo>
                    <a:pt x="253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38"/>
            <p:cNvSpPr/>
            <p:nvPr/>
          </p:nvSpPr>
          <p:spPr>
            <a:xfrm>
              <a:off x="6207265" y="2259739"/>
              <a:ext cx="137105" cy="137105"/>
            </a:xfrm>
            <a:custGeom>
              <a:avLst/>
              <a:gdLst/>
              <a:ahLst/>
              <a:cxnLst/>
              <a:rect l="l" t="t" r="r" b="b"/>
              <a:pathLst>
                <a:path w="1965" h="1965" extrusionOk="0">
                  <a:moveTo>
                    <a:pt x="1964" y="1"/>
                  </a:moveTo>
                  <a:lnTo>
                    <a:pt x="0" y="843"/>
                  </a:lnTo>
                  <a:lnTo>
                    <a:pt x="0" y="1965"/>
                  </a:lnTo>
                  <a:lnTo>
                    <a:pt x="1964" y="1030"/>
                  </a:lnTo>
                  <a:lnTo>
                    <a:pt x="196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38"/>
            <p:cNvSpPr/>
            <p:nvPr/>
          </p:nvSpPr>
          <p:spPr>
            <a:xfrm>
              <a:off x="5863217" y="1705117"/>
              <a:ext cx="572492" cy="590145"/>
            </a:xfrm>
            <a:custGeom>
              <a:avLst/>
              <a:gdLst/>
              <a:ahLst/>
              <a:cxnLst/>
              <a:rect l="l" t="t" r="r" b="b"/>
              <a:pathLst>
                <a:path w="8205" h="8458" extrusionOk="0">
                  <a:moveTo>
                    <a:pt x="2593" y="0"/>
                  </a:moveTo>
                  <a:lnTo>
                    <a:pt x="1" y="6881"/>
                  </a:lnTo>
                  <a:lnTo>
                    <a:pt x="5719" y="8458"/>
                  </a:lnTo>
                  <a:lnTo>
                    <a:pt x="8204" y="922"/>
                  </a:lnTo>
                  <a:lnTo>
                    <a:pt x="259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38"/>
            <p:cNvSpPr/>
            <p:nvPr/>
          </p:nvSpPr>
          <p:spPr>
            <a:xfrm>
              <a:off x="5977923" y="1776913"/>
              <a:ext cx="342169" cy="352426"/>
            </a:xfrm>
            <a:custGeom>
              <a:avLst/>
              <a:gdLst/>
              <a:ahLst/>
              <a:cxnLst/>
              <a:rect l="l" t="t" r="r" b="b"/>
              <a:pathLst>
                <a:path w="4904" h="5051" extrusionOk="0">
                  <a:moveTo>
                    <a:pt x="1564" y="0"/>
                  </a:moveTo>
                  <a:lnTo>
                    <a:pt x="0" y="4115"/>
                  </a:lnTo>
                  <a:lnTo>
                    <a:pt x="3421" y="5050"/>
                  </a:lnTo>
                  <a:lnTo>
                    <a:pt x="4904" y="548"/>
                  </a:lnTo>
                  <a:lnTo>
                    <a:pt x="156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38"/>
            <p:cNvSpPr/>
            <p:nvPr/>
          </p:nvSpPr>
          <p:spPr>
            <a:xfrm>
              <a:off x="6262245" y="1769447"/>
              <a:ext cx="189296" cy="525813"/>
            </a:xfrm>
            <a:custGeom>
              <a:avLst/>
              <a:gdLst/>
              <a:ahLst/>
              <a:cxnLst/>
              <a:rect l="l" t="t" r="r" b="b"/>
              <a:pathLst>
                <a:path w="2713" h="7536" extrusionOk="0">
                  <a:moveTo>
                    <a:pt x="2485" y="0"/>
                  </a:moveTo>
                  <a:lnTo>
                    <a:pt x="0" y="7536"/>
                  </a:lnTo>
                  <a:lnTo>
                    <a:pt x="348" y="7375"/>
                  </a:lnTo>
                  <a:lnTo>
                    <a:pt x="2713" y="107"/>
                  </a:lnTo>
                  <a:lnTo>
                    <a:pt x="248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38"/>
            <p:cNvSpPr/>
            <p:nvPr/>
          </p:nvSpPr>
          <p:spPr>
            <a:xfrm>
              <a:off x="5921965" y="2103169"/>
              <a:ext cx="52260" cy="53167"/>
            </a:xfrm>
            <a:custGeom>
              <a:avLst/>
              <a:gdLst/>
              <a:ahLst/>
              <a:cxnLst/>
              <a:rect l="l" t="t" r="r" b="b"/>
              <a:pathLst>
                <a:path w="749" h="762" extrusionOk="0">
                  <a:moveTo>
                    <a:pt x="375" y="0"/>
                  </a:moveTo>
                  <a:cubicBezTo>
                    <a:pt x="161" y="0"/>
                    <a:pt x="1" y="174"/>
                    <a:pt x="1" y="388"/>
                  </a:cubicBezTo>
                  <a:cubicBezTo>
                    <a:pt x="1" y="588"/>
                    <a:pt x="161" y="762"/>
                    <a:pt x="375" y="762"/>
                  </a:cubicBezTo>
                  <a:cubicBezTo>
                    <a:pt x="575" y="762"/>
                    <a:pt x="749" y="588"/>
                    <a:pt x="749" y="388"/>
                  </a:cubicBezTo>
                  <a:cubicBezTo>
                    <a:pt x="749" y="174"/>
                    <a:pt x="575" y="0"/>
                    <a:pt x="3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38"/>
            <p:cNvSpPr/>
            <p:nvPr/>
          </p:nvSpPr>
          <p:spPr>
            <a:xfrm>
              <a:off x="6161564" y="2189827"/>
              <a:ext cx="52260" cy="52330"/>
            </a:xfrm>
            <a:custGeom>
              <a:avLst/>
              <a:gdLst/>
              <a:ahLst/>
              <a:cxnLst/>
              <a:rect l="l" t="t" r="r" b="b"/>
              <a:pathLst>
                <a:path w="749" h="750" extrusionOk="0">
                  <a:moveTo>
                    <a:pt x="374" y="1"/>
                  </a:moveTo>
                  <a:cubicBezTo>
                    <a:pt x="161" y="1"/>
                    <a:pt x="0" y="161"/>
                    <a:pt x="0" y="375"/>
                  </a:cubicBezTo>
                  <a:cubicBezTo>
                    <a:pt x="0" y="575"/>
                    <a:pt x="161" y="749"/>
                    <a:pt x="374" y="749"/>
                  </a:cubicBezTo>
                  <a:cubicBezTo>
                    <a:pt x="575" y="749"/>
                    <a:pt x="749" y="575"/>
                    <a:pt x="749" y="375"/>
                  </a:cubicBezTo>
                  <a:cubicBezTo>
                    <a:pt x="749" y="161"/>
                    <a:pt x="575" y="1"/>
                    <a:pt x="3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38"/>
            <p:cNvSpPr/>
            <p:nvPr/>
          </p:nvSpPr>
          <p:spPr>
            <a:xfrm>
              <a:off x="5997459" y="2127380"/>
              <a:ext cx="52330" cy="53237"/>
            </a:xfrm>
            <a:custGeom>
              <a:avLst/>
              <a:gdLst/>
              <a:ahLst/>
              <a:cxnLst/>
              <a:rect l="l" t="t" r="r" b="b"/>
              <a:pathLst>
                <a:path w="750" h="763" extrusionOk="0">
                  <a:moveTo>
                    <a:pt x="375" y="1"/>
                  </a:moveTo>
                  <a:cubicBezTo>
                    <a:pt x="175" y="1"/>
                    <a:pt x="1" y="174"/>
                    <a:pt x="1" y="388"/>
                  </a:cubicBezTo>
                  <a:cubicBezTo>
                    <a:pt x="1" y="589"/>
                    <a:pt x="175" y="762"/>
                    <a:pt x="375" y="762"/>
                  </a:cubicBezTo>
                  <a:cubicBezTo>
                    <a:pt x="589" y="762"/>
                    <a:pt x="749" y="589"/>
                    <a:pt x="749" y="388"/>
                  </a:cubicBezTo>
                  <a:cubicBezTo>
                    <a:pt x="749" y="174"/>
                    <a:pt x="589" y="1"/>
                    <a:pt x="375" y="1"/>
                  </a:cubicBezTo>
                  <a:close/>
                </a:path>
              </a:pathLst>
            </a:custGeom>
            <a:solidFill>
              <a:srgbClr val="6B7A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38"/>
            <p:cNvSpPr/>
            <p:nvPr/>
          </p:nvSpPr>
          <p:spPr>
            <a:xfrm>
              <a:off x="6091652" y="2173081"/>
              <a:ext cx="33631" cy="33631"/>
            </a:xfrm>
            <a:custGeom>
              <a:avLst/>
              <a:gdLst/>
              <a:ahLst/>
              <a:cxnLst/>
              <a:rect l="l" t="t" r="r" b="b"/>
              <a:pathLst>
                <a:path w="482" h="482" extrusionOk="0">
                  <a:moveTo>
                    <a:pt x="241" y="0"/>
                  </a:moveTo>
                  <a:cubicBezTo>
                    <a:pt x="107" y="0"/>
                    <a:pt x="0" y="107"/>
                    <a:pt x="0" y="241"/>
                  </a:cubicBezTo>
                  <a:cubicBezTo>
                    <a:pt x="0" y="374"/>
                    <a:pt x="107" y="481"/>
                    <a:pt x="241" y="481"/>
                  </a:cubicBezTo>
                  <a:cubicBezTo>
                    <a:pt x="374" y="481"/>
                    <a:pt x="481" y="374"/>
                    <a:pt x="481" y="241"/>
                  </a:cubicBezTo>
                  <a:cubicBezTo>
                    <a:pt x="481" y="107"/>
                    <a:pt x="374" y="0"/>
                    <a:pt x="241" y="0"/>
                  </a:cubicBezTo>
                  <a:close/>
                </a:path>
              </a:pathLst>
            </a:custGeom>
            <a:solidFill>
              <a:srgbClr val="DDE0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38"/>
            <p:cNvSpPr/>
            <p:nvPr/>
          </p:nvSpPr>
          <p:spPr>
            <a:xfrm>
              <a:off x="6082302" y="1826312"/>
              <a:ext cx="107312" cy="30840"/>
            </a:xfrm>
            <a:custGeom>
              <a:avLst/>
              <a:gdLst/>
              <a:ahLst/>
              <a:cxnLst/>
              <a:rect l="l" t="t" r="r" b="b"/>
              <a:pathLst>
                <a:path w="1538" h="442" extrusionOk="0">
                  <a:moveTo>
                    <a:pt x="348" y="0"/>
                  </a:moveTo>
                  <a:cubicBezTo>
                    <a:pt x="255" y="0"/>
                    <a:pt x="148" y="40"/>
                    <a:pt x="1" y="134"/>
                  </a:cubicBezTo>
                  <a:lnTo>
                    <a:pt x="27" y="174"/>
                  </a:lnTo>
                  <a:cubicBezTo>
                    <a:pt x="174" y="94"/>
                    <a:pt x="268" y="54"/>
                    <a:pt x="348" y="54"/>
                  </a:cubicBezTo>
                  <a:cubicBezTo>
                    <a:pt x="455" y="54"/>
                    <a:pt x="562" y="120"/>
                    <a:pt x="736" y="214"/>
                  </a:cubicBezTo>
                  <a:cubicBezTo>
                    <a:pt x="829" y="267"/>
                    <a:pt x="1016" y="294"/>
                    <a:pt x="1176" y="321"/>
                  </a:cubicBezTo>
                  <a:cubicBezTo>
                    <a:pt x="1270" y="334"/>
                    <a:pt x="1337" y="361"/>
                    <a:pt x="1404" y="374"/>
                  </a:cubicBezTo>
                  <a:cubicBezTo>
                    <a:pt x="1457" y="388"/>
                    <a:pt x="1484" y="414"/>
                    <a:pt x="1484" y="441"/>
                  </a:cubicBezTo>
                  <a:lnTo>
                    <a:pt x="1537" y="428"/>
                  </a:lnTo>
                  <a:cubicBezTo>
                    <a:pt x="1524" y="374"/>
                    <a:pt x="1470" y="348"/>
                    <a:pt x="1417" y="321"/>
                  </a:cubicBezTo>
                  <a:cubicBezTo>
                    <a:pt x="1323" y="294"/>
                    <a:pt x="1190" y="267"/>
                    <a:pt x="1070" y="254"/>
                  </a:cubicBezTo>
                  <a:cubicBezTo>
                    <a:pt x="936" y="227"/>
                    <a:pt x="816" y="201"/>
                    <a:pt x="762" y="174"/>
                  </a:cubicBezTo>
                  <a:cubicBezTo>
                    <a:pt x="589" y="67"/>
                    <a:pt x="482" y="0"/>
                    <a:pt x="3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38"/>
            <p:cNvSpPr/>
            <p:nvPr/>
          </p:nvSpPr>
          <p:spPr>
            <a:xfrm>
              <a:off x="6069255" y="1867338"/>
              <a:ext cx="147362" cy="35445"/>
            </a:xfrm>
            <a:custGeom>
              <a:avLst/>
              <a:gdLst/>
              <a:ahLst/>
              <a:cxnLst/>
              <a:rect l="l" t="t" r="r" b="b"/>
              <a:pathLst>
                <a:path w="2112" h="508" extrusionOk="0">
                  <a:moveTo>
                    <a:pt x="14" y="0"/>
                  </a:moveTo>
                  <a:lnTo>
                    <a:pt x="1" y="53"/>
                  </a:lnTo>
                  <a:cubicBezTo>
                    <a:pt x="174" y="94"/>
                    <a:pt x="335" y="227"/>
                    <a:pt x="535" y="254"/>
                  </a:cubicBezTo>
                  <a:cubicBezTo>
                    <a:pt x="575" y="267"/>
                    <a:pt x="615" y="267"/>
                    <a:pt x="655" y="267"/>
                  </a:cubicBezTo>
                  <a:cubicBezTo>
                    <a:pt x="802" y="267"/>
                    <a:pt x="923" y="240"/>
                    <a:pt x="1056" y="240"/>
                  </a:cubicBezTo>
                  <a:lnTo>
                    <a:pt x="1083" y="240"/>
                  </a:lnTo>
                  <a:cubicBezTo>
                    <a:pt x="1257" y="240"/>
                    <a:pt x="1417" y="321"/>
                    <a:pt x="1604" y="361"/>
                  </a:cubicBezTo>
                  <a:cubicBezTo>
                    <a:pt x="1671" y="374"/>
                    <a:pt x="1778" y="414"/>
                    <a:pt x="1871" y="441"/>
                  </a:cubicBezTo>
                  <a:cubicBezTo>
                    <a:pt x="1965" y="481"/>
                    <a:pt x="2045" y="508"/>
                    <a:pt x="2098" y="508"/>
                  </a:cubicBezTo>
                  <a:lnTo>
                    <a:pt x="2112" y="508"/>
                  </a:lnTo>
                  <a:lnTo>
                    <a:pt x="2098" y="454"/>
                  </a:lnTo>
                  <a:cubicBezTo>
                    <a:pt x="2072" y="454"/>
                    <a:pt x="1978" y="428"/>
                    <a:pt x="1885" y="401"/>
                  </a:cubicBezTo>
                  <a:cubicBezTo>
                    <a:pt x="1791" y="361"/>
                    <a:pt x="1684" y="321"/>
                    <a:pt x="1617" y="307"/>
                  </a:cubicBezTo>
                  <a:cubicBezTo>
                    <a:pt x="1444" y="267"/>
                    <a:pt x="1283" y="187"/>
                    <a:pt x="1083" y="187"/>
                  </a:cubicBezTo>
                  <a:lnTo>
                    <a:pt x="1056" y="187"/>
                  </a:lnTo>
                  <a:cubicBezTo>
                    <a:pt x="909" y="187"/>
                    <a:pt x="789" y="214"/>
                    <a:pt x="655" y="214"/>
                  </a:cubicBezTo>
                  <a:lnTo>
                    <a:pt x="535" y="214"/>
                  </a:lnTo>
                  <a:cubicBezTo>
                    <a:pt x="361" y="174"/>
                    <a:pt x="201" y="53"/>
                    <a:pt x="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38"/>
            <p:cNvSpPr/>
            <p:nvPr/>
          </p:nvSpPr>
          <p:spPr>
            <a:xfrm>
              <a:off x="6047835" y="1911085"/>
              <a:ext cx="165084" cy="51353"/>
            </a:xfrm>
            <a:custGeom>
              <a:avLst/>
              <a:gdLst/>
              <a:ahLst/>
              <a:cxnLst/>
              <a:rect l="l" t="t" r="r" b="b"/>
              <a:pathLst>
                <a:path w="2366" h="736" extrusionOk="0">
                  <a:moveTo>
                    <a:pt x="214" y="1"/>
                  </a:moveTo>
                  <a:cubicBezTo>
                    <a:pt x="134" y="1"/>
                    <a:pt x="67" y="14"/>
                    <a:pt x="0" y="54"/>
                  </a:cubicBezTo>
                  <a:lnTo>
                    <a:pt x="27" y="94"/>
                  </a:lnTo>
                  <a:cubicBezTo>
                    <a:pt x="81" y="68"/>
                    <a:pt x="147" y="54"/>
                    <a:pt x="214" y="54"/>
                  </a:cubicBezTo>
                  <a:cubicBezTo>
                    <a:pt x="548" y="54"/>
                    <a:pt x="1042" y="282"/>
                    <a:pt x="1323" y="322"/>
                  </a:cubicBezTo>
                  <a:cubicBezTo>
                    <a:pt x="1550" y="362"/>
                    <a:pt x="1644" y="429"/>
                    <a:pt x="1844" y="535"/>
                  </a:cubicBezTo>
                  <a:cubicBezTo>
                    <a:pt x="1911" y="575"/>
                    <a:pt x="2031" y="616"/>
                    <a:pt x="2138" y="656"/>
                  </a:cubicBezTo>
                  <a:cubicBezTo>
                    <a:pt x="2192" y="669"/>
                    <a:pt x="2232" y="696"/>
                    <a:pt x="2272" y="709"/>
                  </a:cubicBezTo>
                  <a:lnTo>
                    <a:pt x="2312" y="722"/>
                  </a:lnTo>
                  <a:lnTo>
                    <a:pt x="2325" y="736"/>
                  </a:lnTo>
                  <a:lnTo>
                    <a:pt x="2338" y="722"/>
                  </a:lnTo>
                  <a:lnTo>
                    <a:pt x="2325" y="722"/>
                  </a:lnTo>
                  <a:lnTo>
                    <a:pt x="2365" y="709"/>
                  </a:lnTo>
                  <a:cubicBezTo>
                    <a:pt x="2365" y="682"/>
                    <a:pt x="2352" y="682"/>
                    <a:pt x="2338" y="682"/>
                  </a:cubicBezTo>
                  <a:cubicBezTo>
                    <a:pt x="2298" y="656"/>
                    <a:pt x="2205" y="629"/>
                    <a:pt x="2111" y="589"/>
                  </a:cubicBezTo>
                  <a:cubicBezTo>
                    <a:pt x="2018" y="549"/>
                    <a:pt x="1924" y="522"/>
                    <a:pt x="1871" y="482"/>
                  </a:cubicBezTo>
                  <a:cubicBezTo>
                    <a:pt x="1670" y="375"/>
                    <a:pt x="1564" y="308"/>
                    <a:pt x="1336" y="268"/>
                  </a:cubicBezTo>
                  <a:cubicBezTo>
                    <a:pt x="1069" y="228"/>
                    <a:pt x="562" y="1"/>
                    <a:pt x="2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38"/>
            <p:cNvSpPr/>
            <p:nvPr/>
          </p:nvSpPr>
          <p:spPr>
            <a:xfrm>
              <a:off x="6052509" y="1959577"/>
              <a:ext cx="63424" cy="28956"/>
            </a:xfrm>
            <a:custGeom>
              <a:avLst/>
              <a:gdLst/>
              <a:ahLst/>
              <a:cxnLst/>
              <a:rect l="l" t="t" r="r" b="b"/>
              <a:pathLst>
                <a:path w="909" h="415" extrusionOk="0">
                  <a:moveTo>
                    <a:pt x="14" y="1"/>
                  </a:moveTo>
                  <a:lnTo>
                    <a:pt x="0" y="54"/>
                  </a:lnTo>
                  <a:cubicBezTo>
                    <a:pt x="267" y="161"/>
                    <a:pt x="722" y="295"/>
                    <a:pt x="882" y="415"/>
                  </a:cubicBezTo>
                  <a:lnTo>
                    <a:pt x="909" y="375"/>
                  </a:lnTo>
                  <a:cubicBezTo>
                    <a:pt x="735" y="241"/>
                    <a:pt x="281" y="121"/>
                    <a:pt x="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38"/>
            <p:cNvSpPr/>
            <p:nvPr/>
          </p:nvSpPr>
          <p:spPr>
            <a:xfrm>
              <a:off x="6043160" y="2013651"/>
              <a:ext cx="128732" cy="39213"/>
            </a:xfrm>
            <a:custGeom>
              <a:avLst/>
              <a:gdLst/>
              <a:ahLst/>
              <a:cxnLst/>
              <a:rect l="l" t="t" r="r" b="b"/>
              <a:pathLst>
                <a:path w="1845" h="562" extrusionOk="0">
                  <a:moveTo>
                    <a:pt x="41" y="1"/>
                  </a:moveTo>
                  <a:lnTo>
                    <a:pt x="1" y="41"/>
                  </a:lnTo>
                  <a:cubicBezTo>
                    <a:pt x="241" y="214"/>
                    <a:pt x="575" y="295"/>
                    <a:pt x="909" y="348"/>
                  </a:cubicBezTo>
                  <a:cubicBezTo>
                    <a:pt x="1243" y="415"/>
                    <a:pt x="1577" y="455"/>
                    <a:pt x="1818" y="562"/>
                  </a:cubicBezTo>
                  <a:lnTo>
                    <a:pt x="1844" y="508"/>
                  </a:lnTo>
                  <a:cubicBezTo>
                    <a:pt x="1590" y="401"/>
                    <a:pt x="1243" y="361"/>
                    <a:pt x="909" y="295"/>
                  </a:cubicBezTo>
                  <a:cubicBezTo>
                    <a:pt x="575" y="241"/>
                    <a:pt x="254" y="161"/>
                    <a:pt x="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38"/>
            <p:cNvSpPr/>
            <p:nvPr/>
          </p:nvSpPr>
          <p:spPr>
            <a:xfrm>
              <a:off x="4974875" y="3922835"/>
              <a:ext cx="275047" cy="104451"/>
            </a:xfrm>
            <a:custGeom>
              <a:avLst/>
              <a:gdLst/>
              <a:ahLst/>
              <a:cxnLst/>
              <a:rect l="l" t="t" r="r" b="b"/>
              <a:pathLst>
                <a:path w="3942" h="1497" extrusionOk="0">
                  <a:moveTo>
                    <a:pt x="1831" y="0"/>
                  </a:moveTo>
                  <a:cubicBezTo>
                    <a:pt x="1831" y="0"/>
                    <a:pt x="1443" y="0"/>
                    <a:pt x="1002" y="348"/>
                  </a:cubicBezTo>
                  <a:cubicBezTo>
                    <a:pt x="953" y="385"/>
                    <a:pt x="898" y="401"/>
                    <a:pt x="842" y="401"/>
                  </a:cubicBezTo>
                  <a:cubicBezTo>
                    <a:pt x="596" y="401"/>
                    <a:pt x="312" y="101"/>
                    <a:pt x="214" y="14"/>
                  </a:cubicBezTo>
                  <a:cubicBezTo>
                    <a:pt x="206" y="6"/>
                    <a:pt x="199" y="3"/>
                    <a:pt x="192" y="3"/>
                  </a:cubicBezTo>
                  <a:cubicBezTo>
                    <a:pt x="174" y="3"/>
                    <a:pt x="160" y="25"/>
                    <a:pt x="160" y="54"/>
                  </a:cubicBezTo>
                  <a:lnTo>
                    <a:pt x="0" y="1497"/>
                  </a:lnTo>
                  <a:lnTo>
                    <a:pt x="3861" y="1497"/>
                  </a:lnTo>
                  <a:cubicBezTo>
                    <a:pt x="3901" y="1497"/>
                    <a:pt x="3942" y="1443"/>
                    <a:pt x="3942" y="1377"/>
                  </a:cubicBezTo>
                  <a:lnTo>
                    <a:pt x="3942" y="1083"/>
                  </a:lnTo>
                  <a:cubicBezTo>
                    <a:pt x="3942" y="1029"/>
                    <a:pt x="3915" y="989"/>
                    <a:pt x="3875" y="976"/>
                  </a:cubicBezTo>
                  <a:lnTo>
                    <a:pt x="183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38"/>
            <p:cNvSpPr/>
            <p:nvPr/>
          </p:nvSpPr>
          <p:spPr>
            <a:xfrm>
              <a:off x="4966433" y="3770871"/>
              <a:ext cx="136198" cy="186714"/>
            </a:xfrm>
            <a:custGeom>
              <a:avLst/>
              <a:gdLst/>
              <a:ahLst/>
              <a:cxnLst/>
              <a:rect l="l" t="t" r="r" b="b"/>
              <a:pathLst>
                <a:path w="1952" h="2676" extrusionOk="0">
                  <a:moveTo>
                    <a:pt x="1711" y="1"/>
                  </a:moveTo>
                  <a:lnTo>
                    <a:pt x="1" y="201"/>
                  </a:lnTo>
                  <a:lnTo>
                    <a:pt x="255" y="2419"/>
                  </a:lnTo>
                  <a:cubicBezTo>
                    <a:pt x="255" y="2419"/>
                    <a:pt x="769" y="2676"/>
                    <a:pt x="1139" y="2676"/>
                  </a:cubicBezTo>
                  <a:cubicBezTo>
                    <a:pt x="1190" y="2676"/>
                    <a:pt x="1239" y="2671"/>
                    <a:pt x="1284" y="2659"/>
                  </a:cubicBezTo>
                  <a:cubicBezTo>
                    <a:pt x="1631" y="2579"/>
                    <a:pt x="1952" y="2178"/>
                    <a:pt x="1952" y="2178"/>
                  </a:cubicBezTo>
                  <a:lnTo>
                    <a:pt x="171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38"/>
            <p:cNvSpPr/>
            <p:nvPr/>
          </p:nvSpPr>
          <p:spPr>
            <a:xfrm>
              <a:off x="4822004" y="2710957"/>
              <a:ext cx="325354" cy="1166265"/>
            </a:xfrm>
            <a:custGeom>
              <a:avLst/>
              <a:gdLst/>
              <a:ahLst/>
              <a:cxnLst/>
              <a:rect l="l" t="t" r="r" b="b"/>
              <a:pathLst>
                <a:path w="4663" h="16715" extrusionOk="0">
                  <a:moveTo>
                    <a:pt x="3581" y="0"/>
                  </a:moveTo>
                  <a:lnTo>
                    <a:pt x="0" y="575"/>
                  </a:lnTo>
                  <a:cubicBezTo>
                    <a:pt x="0" y="575"/>
                    <a:pt x="641" y="4623"/>
                    <a:pt x="922" y="6721"/>
                  </a:cubicBezTo>
                  <a:cubicBezTo>
                    <a:pt x="1202" y="8819"/>
                    <a:pt x="1456" y="10676"/>
                    <a:pt x="1563" y="12747"/>
                  </a:cubicBezTo>
                  <a:cubicBezTo>
                    <a:pt x="1683" y="14818"/>
                    <a:pt x="2098" y="16715"/>
                    <a:pt x="2098" y="16715"/>
                  </a:cubicBezTo>
                  <a:lnTo>
                    <a:pt x="3968" y="16595"/>
                  </a:lnTo>
                  <a:cubicBezTo>
                    <a:pt x="3968" y="16595"/>
                    <a:pt x="4356" y="12693"/>
                    <a:pt x="4503" y="9887"/>
                  </a:cubicBezTo>
                  <a:cubicBezTo>
                    <a:pt x="4663" y="7082"/>
                    <a:pt x="4062" y="2138"/>
                    <a:pt x="3821" y="1069"/>
                  </a:cubicBezTo>
                  <a:lnTo>
                    <a:pt x="358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38"/>
            <p:cNvSpPr/>
            <p:nvPr/>
          </p:nvSpPr>
          <p:spPr>
            <a:xfrm>
              <a:off x="4510513" y="3895136"/>
              <a:ext cx="274140" cy="104451"/>
            </a:xfrm>
            <a:custGeom>
              <a:avLst/>
              <a:gdLst/>
              <a:ahLst/>
              <a:cxnLst/>
              <a:rect l="l" t="t" r="r" b="b"/>
              <a:pathLst>
                <a:path w="3929" h="1497" extrusionOk="0">
                  <a:moveTo>
                    <a:pt x="1818" y="0"/>
                  </a:moveTo>
                  <a:cubicBezTo>
                    <a:pt x="1818" y="0"/>
                    <a:pt x="1444" y="0"/>
                    <a:pt x="1003" y="348"/>
                  </a:cubicBezTo>
                  <a:cubicBezTo>
                    <a:pt x="953" y="385"/>
                    <a:pt x="899" y="401"/>
                    <a:pt x="843" y="401"/>
                  </a:cubicBezTo>
                  <a:cubicBezTo>
                    <a:pt x="596" y="401"/>
                    <a:pt x="312" y="101"/>
                    <a:pt x="214" y="14"/>
                  </a:cubicBezTo>
                  <a:cubicBezTo>
                    <a:pt x="207" y="6"/>
                    <a:pt x="200" y="3"/>
                    <a:pt x="192" y="3"/>
                  </a:cubicBezTo>
                  <a:cubicBezTo>
                    <a:pt x="174" y="3"/>
                    <a:pt x="157" y="25"/>
                    <a:pt x="148" y="54"/>
                  </a:cubicBezTo>
                  <a:lnTo>
                    <a:pt x="1" y="1497"/>
                  </a:lnTo>
                  <a:lnTo>
                    <a:pt x="3849" y="1497"/>
                  </a:lnTo>
                  <a:cubicBezTo>
                    <a:pt x="3902" y="1497"/>
                    <a:pt x="3929" y="1443"/>
                    <a:pt x="3929" y="1377"/>
                  </a:cubicBezTo>
                  <a:lnTo>
                    <a:pt x="3929" y="1083"/>
                  </a:lnTo>
                  <a:cubicBezTo>
                    <a:pt x="3929" y="1029"/>
                    <a:pt x="3915" y="989"/>
                    <a:pt x="3875" y="976"/>
                  </a:cubicBezTo>
                  <a:lnTo>
                    <a:pt x="18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38"/>
            <p:cNvSpPr/>
            <p:nvPr/>
          </p:nvSpPr>
          <p:spPr>
            <a:xfrm>
              <a:off x="4532030" y="2716539"/>
              <a:ext cx="486740" cy="1161660"/>
            </a:xfrm>
            <a:custGeom>
              <a:avLst/>
              <a:gdLst/>
              <a:ahLst/>
              <a:cxnLst/>
              <a:rect l="l" t="t" r="r" b="b"/>
              <a:pathLst>
                <a:path w="6976" h="16649" extrusionOk="0">
                  <a:moveTo>
                    <a:pt x="6975" y="1"/>
                  </a:moveTo>
                  <a:lnTo>
                    <a:pt x="1604" y="428"/>
                  </a:lnTo>
                  <a:cubicBezTo>
                    <a:pt x="1604" y="428"/>
                    <a:pt x="2018" y="3862"/>
                    <a:pt x="1925" y="4811"/>
                  </a:cubicBezTo>
                  <a:cubicBezTo>
                    <a:pt x="1831" y="5746"/>
                    <a:pt x="1764" y="7910"/>
                    <a:pt x="1404" y="9647"/>
                  </a:cubicBezTo>
                  <a:cubicBezTo>
                    <a:pt x="1043" y="11384"/>
                    <a:pt x="1" y="16181"/>
                    <a:pt x="1" y="16181"/>
                  </a:cubicBezTo>
                  <a:lnTo>
                    <a:pt x="1791" y="16648"/>
                  </a:lnTo>
                  <a:cubicBezTo>
                    <a:pt x="1791" y="16648"/>
                    <a:pt x="4343" y="12252"/>
                    <a:pt x="5265" y="9099"/>
                  </a:cubicBezTo>
                  <a:cubicBezTo>
                    <a:pt x="6187" y="5946"/>
                    <a:pt x="6975" y="1"/>
                    <a:pt x="697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38"/>
            <p:cNvSpPr/>
            <p:nvPr/>
          </p:nvSpPr>
          <p:spPr>
            <a:xfrm>
              <a:off x="4600128" y="2745425"/>
              <a:ext cx="168782" cy="1117842"/>
            </a:xfrm>
            <a:custGeom>
              <a:avLst/>
              <a:gdLst/>
              <a:ahLst/>
              <a:cxnLst/>
              <a:rect l="l" t="t" r="r" b="b"/>
              <a:pathLst>
                <a:path w="2419" h="16021" extrusionOk="0">
                  <a:moveTo>
                    <a:pt x="2071" y="1"/>
                  </a:moveTo>
                  <a:cubicBezTo>
                    <a:pt x="2071" y="1684"/>
                    <a:pt x="2312" y="3288"/>
                    <a:pt x="2312" y="4931"/>
                  </a:cubicBezTo>
                  <a:cubicBezTo>
                    <a:pt x="2312" y="5145"/>
                    <a:pt x="2298" y="5345"/>
                    <a:pt x="2298" y="5559"/>
                  </a:cubicBezTo>
                  <a:cubicBezTo>
                    <a:pt x="2218" y="7550"/>
                    <a:pt x="1670" y="9353"/>
                    <a:pt x="1229" y="11277"/>
                  </a:cubicBezTo>
                  <a:cubicBezTo>
                    <a:pt x="1002" y="12199"/>
                    <a:pt x="334" y="15098"/>
                    <a:pt x="0" y="15980"/>
                  </a:cubicBezTo>
                  <a:lnTo>
                    <a:pt x="94" y="16020"/>
                  </a:lnTo>
                  <a:cubicBezTo>
                    <a:pt x="441" y="15125"/>
                    <a:pt x="1109" y="12226"/>
                    <a:pt x="1323" y="11291"/>
                  </a:cubicBezTo>
                  <a:cubicBezTo>
                    <a:pt x="1777" y="9380"/>
                    <a:pt x="2325" y="7576"/>
                    <a:pt x="2405" y="5559"/>
                  </a:cubicBezTo>
                  <a:cubicBezTo>
                    <a:pt x="2405" y="5345"/>
                    <a:pt x="2418" y="5145"/>
                    <a:pt x="2418" y="4931"/>
                  </a:cubicBezTo>
                  <a:cubicBezTo>
                    <a:pt x="2418" y="3274"/>
                    <a:pt x="2191" y="1671"/>
                    <a:pt x="21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38"/>
            <p:cNvSpPr/>
            <p:nvPr/>
          </p:nvSpPr>
          <p:spPr>
            <a:xfrm>
              <a:off x="4870426" y="2067934"/>
              <a:ext cx="748670" cy="509068"/>
            </a:xfrm>
            <a:custGeom>
              <a:avLst/>
              <a:gdLst/>
              <a:ahLst/>
              <a:cxnLst/>
              <a:rect l="l" t="t" r="r" b="b"/>
              <a:pathLst>
                <a:path w="10730" h="7296" extrusionOk="0">
                  <a:moveTo>
                    <a:pt x="2075" y="1"/>
                  </a:moveTo>
                  <a:cubicBezTo>
                    <a:pt x="1821" y="1"/>
                    <a:pt x="1631" y="211"/>
                    <a:pt x="1631" y="211"/>
                  </a:cubicBezTo>
                  <a:cubicBezTo>
                    <a:pt x="1" y="866"/>
                    <a:pt x="3755" y="7172"/>
                    <a:pt x="4503" y="7293"/>
                  </a:cubicBezTo>
                  <a:cubicBezTo>
                    <a:pt x="4517" y="7295"/>
                    <a:pt x="4532" y="7296"/>
                    <a:pt x="4548" y="7296"/>
                  </a:cubicBezTo>
                  <a:cubicBezTo>
                    <a:pt x="5376" y="7296"/>
                    <a:pt x="8912" y="4300"/>
                    <a:pt x="8912" y="4300"/>
                  </a:cubicBezTo>
                  <a:cubicBezTo>
                    <a:pt x="8912" y="4300"/>
                    <a:pt x="10729" y="3084"/>
                    <a:pt x="10689" y="2964"/>
                  </a:cubicBezTo>
                  <a:cubicBezTo>
                    <a:pt x="10685" y="2946"/>
                    <a:pt x="10663" y="2938"/>
                    <a:pt x="10629" y="2938"/>
                  </a:cubicBezTo>
                  <a:cubicBezTo>
                    <a:pt x="10458" y="2938"/>
                    <a:pt x="9995" y="3124"/>
                    <a:pt x="9995" y="3124"/>
                  </a:cubicBezTo>
                  <a:cubicBezTo>
                    <a:pt x="10048" y="3017"/>
                    <a:pt x="10663" y="2683"/>
                    <a:pt x="10636" y="2616"/>
                  </a:cubicBezTo>
                  <a:cubicBezTo>
                    <a:pt x="10634" y="2613"/>
                    <a:pt x="10629" y="2611"/>
                    <a:pt x="10620" y="2611"/>
                  </a:cubicBezTo>
                  <a:cubicBezTo>
                    <a:pt x="10566" y="2611"/>
                    <a:pt x="10382" y="2682"/>
                    <a:pt x="10208" y="2763"/>
                  </a:cubicBezTo>
                  <a:cubicBezTo>
                    <a:pt x="10023" y="2837"/>
                    <a:pt x="9849" y="2912"/>
                    <a:pt x="9813" y="2912"/>
                  </a:cubicBezTo>
                  <a:cubicBezTo>
                    <a:pt x="9810" y="2912"/>
                    <a:pt x="9809" y="2911"/>
                    <a:pt x="9808" y="2910"/>
                  </a:cubicBezTo>
                  <a:cubicBezTo>
                    <a:pt x="9767" y="2883"/>
                    <a:pt x="10582" y="2469"/>
                    <a:pt x="10542" y="2389"/>
                  </a:cubicBezTo>
                  <a:cubicBezTo>
                    <a:pt x="10537" y="2378"/>
                    <a:pt x="10523" y="2374"/>
                    <a:pt x="10503" y="2374"/>
                  </a:cubicBezTo>
                  <a:cubicBezTo>
                    <a:pt x="10420" y="2374"/>
                    <a:pt x="10230" y="2451"/>
                    <a:pt x="10048" y="2536"/>
                  </a:cubicBezTo>
                  <a:cubicBezTo>
                    <a:pt x="9862" y="2610"/>
                    <a:pt x="9688" y="2685"/>
                    <a:pt x="9642" y="2685"/>
                  </a:cubicBezTo>
                  <a:cubicBezTo>
                    <a:pt x="9639" y="2685"/>
                    <a:pt x="9636" y="2684"/>
                    <a:pt x="9634" y="2683"/>
                  </a:cubicBezTo>
                  <a:cubicBezTo>
                    <a:pt x="9594" y="2656"/>
                    <a:pt x="10409" y="2215"/>
                    <a:pt x="10302" y="2135"/>
                  </a:cubicBezTo>
                  <a:cubicBezTo>
                    <a:pt x="10298" y="2132"/>
                    <a:pt x="10293" y="2130"/>
                    <a:pt x="10285" y="2130"/>
                  </a:cubicBezTo>
                  <a:cubicBezTo>
                    <a:pt x="10204" y="2130"/>
                    <a:pt x="9901" y="2312"/>
                    <a:pt x="9620" y="2483"/>
                  </a:cubicBezTo>
                  <a:cubicBezTo>
                    <a:pt x="9313" y="2670"/>
                    <a:pt x="9033" y="2843"/>
                    <a:pt x="8979" y="2843"/>
                  </a:cubicBezTo>
                  <a:cubicBezTo>
                    <a:pt x="8886" y="2817"/>
                    <a:pt x="9246" y="2336"/>
                    <a:pt x="9233" y="2109"/>
                  </a:cubicBezTo>
                  <a:cubicBezTo>
                    <a:pt x="9232" y="2089"/>
                    <a:pt x="9224" y="2081"/>
                    <a:pt x="9211" y="2081"/>
                  </a:cubicBezTo>
                  <a:cubicBezTo>
                    <a:pt x="9080" y="2081"/>
                    <a:pt x="8405" y="2977"/>
                    <a:pt x="8405" y="2977"/>
                  </a:cubicBezTo>
                  <a:cubicBezTo>
                    <a:pt x="8191" y="3151"/>
                    <a:pt x="5252" y="5075"/>
                    <a:pt x="5252" y="5075"/>
                  </a:cubicBezTo>
                  <a:cubicBezTo>
                    <a:pt x="3875" y="1628"/>
                    <a:pt x="2793" y="465"/>
                    <a:pt x="2406" y="131"/>
                  </a:cubicBezTo>
                  <a:cubicBezTo>
                    <a:pt x="2291" y="35"/>
                    <a:pt x="2178" y="1"/>
                    <a:pt x="20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38"/>
            <p:cNvSpPr/>
            <p:nvPr/>
          </p:nvSpPr>
          <p:spPr>
            <a:xfrm>
              <a:off x="4838749" y="2021326"/>
              <a:ext cx="523999" cy="604867"/>
            </a:xfrm>
            <a:custGeom>
              <a:avLst/>
              <a:gdLst/>
              <a:ahLst/>
              <a:cxnLst/>
              <a:rect l="l" t="t" r="r" b="b"/>
              <a:pathLst>
                <a:path w="7510" h="8669" extrusionOk="0">
                  <a:moveTo>
                    <a:pt x="1750" y="0"/>
                  </a:moveTo>
                  <a:cubicBezTo>
                    <a:pt x="1589" y="0"/>
                    <a:pt x="1433" y="45"/>
                    <a:pt x="1283" y="144"/>
                  </a:cubicBezTo>
                  <a:cubicBezTo>
                    <a:pt x="0" y="1000"/>
                    <a:pt x="3782" y="8027"/>
                    <a:pt x="4663" y="8669"/>
                  </a:cubicBezTo>
                  <a:lnTo>
                    <a:pt x="7509" y="6785"/>
                  </a:lnTo>
                  <a:lnTo>
                    <a:pt x="6734" y="4701"/>
                  </a:lnTo>
                  <a:lnTo>
                    <a:pt x="5665" y="5088"/>
                  </a:lnTo>
                  <a:cubicBezTo>
                    <a:pt x="5665" y="5088"/>
                    <a:pt x="3456" y="0"/>
                    <a:pt x="175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38"/>
            <p:cNvSpPr/>
            <p:nvPr/>
          </p:nvSpPr>
          <p:spPr>
            <a:xfrm>
              <a:off x="4549752" y="2009814"/>
              <a:ext cx="554769" cy="755298"/>
            </a:xfrm>
            <a:custGeom>
              <a:avLst/>
              <a:gdLst/>
              <a:ahLst/>
              <a:cxnLst/>
              <a:rect l="l" t="t" r="r" b="b"/>
              <a:pathLst>
                <a:path w="7951" h="10825" extrusionOk="0">
                  <a:moveTo>
                    <a:pt x="3787" y="0"/>
                  </a:moveTo>
                  <a:cubicBezTo>
                    <a:pt x="3123" y="0"/>
                    <a:pt x="2459" y="29"/>
                    <a:pt x="2459" y="29"/>
                  </a:cubicBezTo>
                  <a:cubicBezTo>
                    <a:pt x="2459" y="29"/>
                    <a:pt x="1" y="510"/>
                    <a:pt x="41" y="2461"/>
                  </a:cubicBezTo>
                  <a:cubicBezTo>
                    <a:pt x="81" y="4505"/>
                    <a:pt x="936" y="10824"/>
                    <a:pt x="936" y="10824"/>
                  </a:cubicBezTo>
                  <a:lnTo>
                    <a:pt x="7950" y="10464"/>
                  </a:lnTo>
                  <a:lnTo>
                    <a:pt x="7002" y="2942"/>
                  </a:lnTo>
                  <a:cubicBezTo>
                    <a:pt x="6975" y="2420"/>
                    <a:pt x="6815" y="1926"/>
                    <a:pt x="6534" y="1485"/>
                  </a:cubicBezTo>
                  <a:cubicBezTo>
                    <a:pt x="6280" y="1084"/>
                    <a:pt x="5479" y="216"/>
                    <a:pt x="5318" y="189"/>
                  </a:cubicBezTo>
                  <a:cubicBezTo>
                    <a:pt x="5318" y="189"/>
                    <a:pt x="5011" y="69"/>
                    <a:pt x="4917" y="56"/>
                  </a:cubicBezTo>
                  <a:cubicBezTo>
                    <a:pt x="4672" y="13"/>
                    <a:pt x="4229" y="0"/>
                    <a:pt x="378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38"/>
            <p:cNvSpPr/>
            <p:nvPr/>
          </p:nvSpPr>
          <p:spPr>
            <a:xfrm>
              <a:off x="4549752" y="2009814"/>
              <a:ext cx="554769" cy="755298"/>
            </a:xfrm>
            <a:custGeom>
              <a:avLst/>
              <a:gdLst/>
              <a:ahLst/>
              <a:cxnLst/>
              <a:rect l="l" t="t" r="r" b="b"/>
              <a:pathLst>
                <a:path w="7951" h="10825" extrusionOk="0">
                  <a:moveTo>
                    <a:pt x="3787" y="0"/>
                  </a:moveTo>
                  <a:cubicBezTo>
                    <a:pt x="3123" y="0"/>
                    <a:pt x="2459" y="29"/>
                    <a:pt x="2459" y="29"/>
                  </a:cubicBezTo>
                  <a:cubicBezTo>
                    <a:pt x="2459" y="29"/>
                    <a:pt x="1" y="510"/>
                    <a:pt x="41" y="2461"/>
                  </a:cubicBezTo>
                  <a:cubicBezTo>
                    <a:pt x="81" y="4505"/>
                    <a:pt x="936" y="10824"/>
                    <a:pt x="936" y="10824"/>
                  </a:cubicBezTo>
                  <a:lnTo>
                    <a:pt x="7950" y="10464"/>
                  </a:lnTo>
                  <a:lnTo>
                    <a:pt x="7897" y="10049"/>
                  </a:lnTo>
                  <a:cubicBezTo>
                    <a:pt x="7777" y="10072"/>
                    <a:pt x="7653" y="10090"/>
                    <a:pt x="7535" y="10090"/>
                  </a:cubicBezTo>
                  <a:cubicBezTo>
                    <a:pt x="7441" y="10090"/>
                    <a:pt x="7351" y="10079"/>
                    <a:pt x="7269" y="10049"/>
                  </a:cubicBezTo>
                  <a:cubicBezTo>
                    <a:pt x="7015" y="9943"/>
                    <a:pt x="6922" y="9742"/>
                    <a:pt x="6908" y="9475"/>
                  </a:cubicBezTo>
                  <a:cubicBezTo>
                    <a:pt x="6908" y="9315"/>
                    <a:pt x="6962" y="9128"/>
                    <a:pt x="6908" y="8967"/>
                  </a:cubicBezTo>
                  <a:cubicBezTo>
                    <a:pt x="6888" y="8900"/>
                    <a:pt x="6834" y="8875"/>
                    <a:pt x="6764" y="8875"/>
                  </a:cubicBezTo>
                  <a:cubicBezTo>
                    <a:pt x="6599" y="8875"/>
                    <a:pt x="6347" y="9014"/>
                    <a:pt x="6253" y="9061"/>
                  </a:cubicBezTo>
                  <a:cubicBezTo>
                    <a:pt x="5879" y="9221"/>
                    <a:pt x="5492" y="9381"/>
                    <a:pt x="5091" y="9448"/>
                  </a:cubicBezTo>
                  <a:cubicBezTo>
                    <a:pt x="5020" y="9459"/>
                    <a:pt x="4950" y="9464"/>
                    <a:pt x="4882" y="9464"/>
                  </a:cubicBezTo>
                  <a:cubicBezTo>
                    <a:pt x="4441" y="9464"/>
                    <a:pt x="4108" y="9233"/>
                    <a:pt x="4316" y="8700"/>
                  </a:cubicBezTo>
                  <a:cubicBezTo>
                    <a:pt x="4530" y="8152"/>
                    <a:pt x="4944" y="7751"/>
                    <a:pt x="5278" y="7284"/>
                  </a:cubicBezTo>
                  <a:cubicBezTo>
                    <a:pt x="5626" y="6816"/>
                    <a:pt x="5933" y="6308"/>
                    <a:pt x="6200" y="5801"/>
                  </a:cubicBezTo>
                  <a:cubicBezTo>
                    <a:pt x="6374" y="5467"/>
                    <a:pt x="6547" y="5093"/>
                    <a:pt x="6614" y="4719"/>
                  </a:cubicBezTo>
                  <a:cubicBezTo>
                    <a:pt x="6635" y="4560"/>
                    <a:pt x="6656" y="4078"/>
                    <a:pt x="6500" y="4078"/>
                  </a:cubicBezTo>
                  <a:cubicBezTo>
                    <a:pt x="6459" y="4078"/>
                    <a:pt x="6404" y="4113"/>
                    <a:pt x="6334" y="4197"/>
                  </a:cubicBezTo>
                  <a:cubicBezTo>
                    <a:pt x="6107" y="4465"/>
                    <a:pt x="5893" y="4785"/>
                    <a:pt x="5732" y="5106"/>
                  </a:cubicBezTo>
                  <a:cubicBezTo>
                    <a:pt x="5662" y="5237"/>
                    <a:pt x="5585" y="5293"/>
                    <a:pt x="5509" y="5293"/>
                  </a:cubicBezTo>
                  <a:cubicBezTo>
                    <a:pt x="5165" y="5293"/>
                    <a:pt x="4826" y="4169"/>
                    <a:pt x="5078" y="3743"/>
                  </a:cubicBezTo>
                  <a:cubicBezTo>
                    <a:pt x="5626" y="2795"/>
                    <a:pt x="6173" y="1525"/>
                    <a:pt x="5559" y="430"/>
                  </a:cubicBezTo>
                  <a:cubicBezTo>
                    <a:pt x="5545" y="403"/>
                    <a:pt x="5545" y="376"/>
                    <a:pt x="5545" y="350"/>
                  </a:cubicBezTo>
                  <a:cubicBezTo>
                    <a:pt x="5438" y="256"/>
                    <a:pt x="5358" y="189"/>
                    <a:pt x="5318" y="189"/>
                  </a:cubicBezTo>
                  <a:cubicBezTo>
                    <a:pt x="5318" y="189"/>
                    <a:pt x="5011" y="69"/>
                    <a:pt x="4917" y="56"/>
                  </a:cubicBezTo>
                  <a:cubicBezTo>
                    <a:pt x="4672" y="13"/>
                    <a:pt x="4229" y="0"/>
                    <a:pt x="378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38"/>
            <p:cNvSpPr/>
            <p:nvPr/>
          </p:nvSpPr>
          <p:spPr>
            <a:xfrm>
              <a:off x="4766953" y="1909271"/>
              <a:ext cx="140873" cy="207367"/>
            </a:xfrm>
            <a:custGeom>
              <a:avLst/>
              <a:gdLst/>
              <a:ahLst/>
              <a:cxnLst/>
              <a:rect l="l" t="t" r="r" b="b"/>
              <a:pathLst>
                <a:path w="2019" h="2972" extrusionOk="0">
                  <a:moveTo>
                    <a:pt x="549" y="0"/>
                  </a:moveTo>
                  <a:cubicBezTo>
                    <a:pt x="549" y="0"/>
                    <a:pt x="335" y="147"/>
                    <a:pt x="308" y="201"/>
                  </a:cubicBezTo>
                  <a:cubicBezTo>
                    <a:pt x="297" y="222"/>
                    <a:pt x="278" y="228"/>
                    <a:pt x="259" y="228"/>
                  </a:cubicBezTo>
                  <a:cubicBezTo>
                    <a:pt x="230" y="228"/>
                    <a:pt x="201" y="214"/>
                    <a:pt x="201" y="214"/>
                  </a:cubicBezTo>
                  <a:lnTo>
                    <a:pt x="1" y="1684"/>
                  </a:lnTo>
                  <a:lnTo>
                    <a:pt x="816" y="2579"/>
                  </a:lnTo>
                  <a:cubicBezTo>
                    <a:pt x="977" y="2724"/>
                    <a:pt x="1328" y="2971"/>
                    <a:pt x="1613" y="2971"/>
                  </a:cubicBezTo>
                  <a:cubicBezTo>
                    <a:pt x="1801" y="2971"/>
                    <a:pt x="1960" y="2865"/>
                    <a:pt x="2018" y="2552"/>
                  </a:cubicBezTo>
                  <a:lnTo>
                    <a:pt x="1898" y="1216"/>
                  </a:lnTo>
                  <a:lnTo>
                    <a:pt x="54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38"/>
            <p:cNvSpPr/>
            <p:nvPr/>
          </p:nvSpPr>
          <p:spPr>
            <a:xfrm>
              <a:off x="4752999" y="1741120"/>
              <a:ext cx="205134" cy="255650"/>
            </a:xfrm>
            <a:custGeom>
              <a:avLst/>
              <a:gdLst/>
              <a:ahLst/>
              <a:cxnLst/>
              <a:rect l="l" t="t" r="r" b="b"/>
              <a:pathLst>
                <a:path w="2940" h="3664" extrusionOk="0">
                  <a:moveTo>
                    <a:pt x="1387" y="0"/>
                  </a:moveTo>
                  <a:cubicBezTo>
                    <a:pt x="1361" y="0"/>
                    <a:pt x="1335" y="2"/>
                    <a:pt x="1310" y="5"/>
                  </a:cubicBezTo>
                  <a:cubicBezTo>
                    <a:pt x="1283" y="5"/>
                    <a:pt x="1243" y="19"/>
                    <a:pt x="1216" y="32"/>
                  </a:cubicBezTo>
                  <a:cubicBezTo>
                    <a:pt x="0" y="286"/>
                    <a:pt x="201" y="1609"/>
                    <a:pt x="201" y="1822"/>
                  </a:cubicBezTo>
                  <a:cubicBezTo>
                    <a:pt x="187" y="2223"/>
                    <a:pt x="561" y="3412"/>
                    <a:pt x="1203" y="3479"/>
                  </a:cubicBezTo>
                  <a:cubicBezTo>
                    <a:pt x="1247" y="3479"/>
                    <a:pt x="1529" y="3663"/>
                    <a:pt x="1875" y="3663"/>
                  </a:cubicBezTo>
                  <a:cubicBezTo>
                    <a:pt x="2047" y="3663"/>
                    <a:pt x="2236" y="3617"/>
                    <a:pt x="2419" y="3479"/>
                  </a:cubicBezTo>
                  <a:cubicBezTo>
                    <a:pt x="2713" y="3252"/>
                    <a:pt x="2940" y="2718"/>
                    <a:pt x="2499" y="1021"/>
                  </a:cubicBezTo>
                  <a:cubicBezTo>
                    <a:pt x="2392" y="566"/>
                    <a:pt x="2138" y="166"/>
                    <a:pt x="1604" y="32"/>
                  </a:cubicBezTo>
                  <a:cubicBezTo>
                    <a:pt x="1535" y="12"/>
                    <a:pt x="1460" y="0"/>
                    <a:pt x="13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38"/>
            <p:cNvSpPr/>
            <p:nvPr/>
          </p:nvSpPr>
          <p:spPr>
            <a:xfrm>
              <a:off x="4697041" y="1646159"/>
              <a:ext cx="304910" cy="331773"/>
            </a:xfrm>
            <a:custGeom>
              <a:avLst/>
              <a:gdLst/>
              <a:ahLst/>
              <a:cxnLst/>
              <a:rect l="l" t="t" r="r" b="b"/>
              <a:pathLst>
                <a:path w="4370" h="4755" extrusionOk="0">
                  <a:moveTo>
                    <a:pt x="1344" y="3903"/>
                  </a:moveTo>
                  <a:cubicBezTo>
                    <a:pt x="1350" y="3950"/>
                    <a:pt x="1360" y="3992"/>
                    <a:pt x="1377" y="4025"/>
                  </a:cubicBezTo>
                  <a:lnTo>
                    <a:pt x="1344" y="3903"/>
                  </a:lnTo>
                  <a:close/>
                  <a:moveTo>
                    <a:pt x="3864" y="0"/>
                  </a:moveTo>
                  <a:cubicBezTo>
                    <a:pt x="3716" y="0"/>
                    <a:pt x="3592" y="122"/>
                    <a:pt x="3421" y="217"/>
                  </a:cubicBezTo>
                  <a:cubicBezTo>
                    <a:pt x="2927" y="498"/>
                    <a:pt x="2352" y="551"/>
                    <a:pt x="1778" y="551"/>
                  </a:cubicBezTo>
                  <a:cubicBezTo>
                    <a:pt x="1176" y="551"/>
                    <a:pt x="589" y="992"/>
                    <a:pt x="308" y="1527"/>
                  </a:cubicBezTo>
                  <a:cubicBezTo>
                    <a:pt x="1" y="2155"/>
                    <a:pt x="201" y="2742"/>
                    <a:pt x="495" y="3317"/>
                  </a:cubicBezTo>
                  <a:cubicBezTo>
                    <a:pt x="615" y="3544"/>
                    <a:pt x="802" y="3704"/>
                    <a:pt x="829" y="3985"/>
                  </a:cubicBezTo>
                  <a:cubicBezTo>
                    <a:pt x="856" y="4292"/>
                    <a:pt x="722" y="4493"/>
                    <a:pt x="655" y="4747"/>
                  </a:cubicBezTo>
                  <a:cubicBezTo>
                    <a:pt x="711" y="4752"/>
                    <a:pt x="763" y="4755"/>
                    <a:pt x="810" y="4755"/>
                  </a:cubicBezTo>
                  <a:cubicBezTo>
                    <a:pt x="1337" y="4755"/>
                    <a:pt x="1337" y="4418"/>
                    <a:pt x="1337" y="3878"/>
                  </a:cubicBezTo>
                  <a:lnTo>
                    <a:pt x="1344" y="3903"/>
                  </a:lnTo>
                  <a:lnTo>
                    <a:pt x="1344" y="3903"/>
                  </a:lnTo>
                  <a:cubicBezTo>
                    <a:pt x="1329" y="3799"/>
                    <a:pt x="1333" y="3672"/>
                    <a:pt x="1323" y="3571"/>
                  </a:cubicBezTo>
                  <a:cubicBezTo>
                    <a:pt x="1297" y="2983"/>
                    <a:pt x="1337" y="2555"/>
                    <a:pt x="1938" y="2315"/>
                  </a:cubicBezTo>
                  <a:cubicBezTo>
                    <a:pt x="2076" y="2260"/>
                    <a:pt x="2213" y="2242"/>
                    <a:pt x="2348" y="2242"/>
                  </a:cubicBezTo>
                  <a:cubicBezTo>
                    <a:pt x="2623" y="2242"/>
                    <a:pt x="2891" y="2317"/>
                    <a:pt x="3156" y="2317"/>
                  </a:cubicBezTo>
                  <a:cubicBezTo>
                    <a:pt x="3304" y="2317"/>
                    <a:pt x="3450" y="2294"/>
                    <a:pt x="3595" y="2221"/>
                  </a:cubicBezTo>
                  <a:cubicBezTo>
                    <a:pt x="4062" y="1994"/>
                    <a:pt x="4370" y="1420"/>
                    <a:pt x="4343" y="912"/>
                  </a:cubicBezTo>
                  <a:cubicBezTo>
                    <a:pt x="4330" y="658"/>
                    <a:pt x="4303" y="231"/>
                    <a:pt x="4062" y="70"/>
                  </a:cubicBezTo>
                  <a:cubicBezTo>
                    <a:pt x="3989" y="20"/>
                    <a:pt x="3925" y="0"/>
                    <a:pt x="38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38"/>
            <p:cNvSpPr/>
            <p:nvPr/>
          </p:nvSpPr>
          <p:spPr>
            <a:xfrm>
              <a:off x="4736184" y="1868245"/>
              <a:ext cx="58819" cy="59726"/>
            </a:xfrm>
            <a:custGeom>
              <a:avLst/>
              <a:gdLst/>
              <a:ahLst/>
              <a:cxnLst/>
              <a:rect l="l" t="t" r="r" b="b"/>
              <a:pathLst>
                <a:path w="843" h="856" extrusionOk="0">
                  <a:moveTo>
                    <a:pt x="428" y="0"/>
                  </a:moveTo>
                  <a:cubicBezTo>
                    <a:pt x="201" y="0"/>
                    <a:pt x="1" y="201"/>
                    <a:pt x="1" y="428"/>
                  </a:cubicBezTo>
                  <a:cubicBezTo>
                    <a:pt x="1" y="655"/>
                    <a:pt x="201" y="855"/>
                    <a:pt x="428" y="855"/>
                  </a:cubicBezTo>
                  <a:cubicBezTo>
                    <a:pt x="655" y="855"/>
                    <a:pt x="843" y="655"/>
                    <a:pt x="843" y="428"/>
                  </a:cubicBezTo>
                  <a:cubicBezTo>
                    <a:pt x="843" y="201"/>
                    <a:pt x="655" y="0"/>
                    <a:pt x="4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38"/>
            <p:cNvSpPr/>
            <p:nvPr/>
          </p:nvSpPr>
          <p:spPr>
            <a:xfrm>
              <a:off x="4858355" y="1922319"/>
              <a:ext cx="60633" cy="20653"/>
            </a:xfrm>
            <a:custGeom>
              <a:avLst/>
              <a:gdLst/>
              <a:ahLst/>
              <a:cxnLst/>
              <a:rect l="l" t="t" r="r" b="b"/>
              <a:pathLst>
                <a:path w="869" h="296" extrusionOk="0">
                  <a:moveTo>
                    <a:pt x="788" y="0"/>
                  </a:moveTo>
                  <a:cubicBezTo>
                    <a:pt x="668" y="147"/>
                    <a:pt x="535" y="187"/>
                    <a:pt x="374" y="187"/>
                  </a:cubicBezTo>
                  <a:cubicBezTo>
                    <a:pt x="267" y="187"/>
                    <a:pt x="147" y="161"/>
                    <a:pt x="40" y="121"/>
                  </a:cubicBezTo>
                  <a:lnTo>
                    <a:pt x="0" y="227"/>
                  </a:lnTo>
                  <a:cubicBezTo>
                    <a:pt x="120" y="268"/>
                    <a:pt x="254" y="294"/>
                    <a:pt x="374" y="294"/>
                  </a:cubicBezTo>
                  <a:cubicBezTo>
                    <a:pt x="390" y="295"/>
                    <a:pt x="405" y="296"/>
                    <a:pt x="420" y="296"/>
                  </a:cubicBezTo>
                  <a:cubicBezTo>
                    <a:pt x="590" y="296"/>
                    <a:pt x="746" y="228"/>
                    <a:pt x="869" y="80"/>
                  </a:cubicBezTo>
                  <a:lnTo>
                    <a:pt x="78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38"/>
            <p:cNvSpPr/>
            <p:nvPr/>
          </p:nvSpPr>
          <p:spPr>
            <a:xfrm>
              <a:off x="4875101" y="1836568"/>
              <a:ext cx="42004" cy="74588"/>
            </a:xfrm>
            <a:custGeom>
              <a:avLst/>
              <a:gdLst/>
              <a:ahLst/>
              <a:cxnLst/>
              <a:rect l="l" t="t" r="r" b="b"/>
              <a:pathLst>
                <a:path w="602" h="1069" extrusionOk="0">
                  <a:moveTo>
                    <a:pt x="41" y="0"/>
                  </a:moveTo>
                  <a:lnTo>
                    <a:pt x="1" y="40"/>
                  </a:lnTo>
                  <a:cubicBezTo>
                    <a:pt x="67" y="120"/>
                    <a:pt x="201" y="267"/>
                    <a:pt x="321" y="414"/>
                  </a:cubicBezTo>
                  <a:cubicBezTo>
                    <a:pt x="441" y="561"/>
                    <a:pt x="548" y="722"/>
                    <a:pt x="548" y="828"/>
                  </a:cubicBezTo>
                  <a:cubicBezTo>
                    <a:pt x="548" y="882"/>
                    <a:pt x="535" y="909"/>
                    <a:pt x="495" y="949"/>
                  </a:cubicBezTo>
                  <a:cubicBezTo>
                    <a:pt x="455" y="975"/>
                    <a:pt x="375" y="1002"/>
                    <a:pt x="281" y="1016"/>
                  </a:cubicBezTo>
                  <a:lnTo>
                    <a:pt x="281" y="1069"/>
                  </a:lnTo>
                  <a:cubicBezTo>
                    <a:pt x="388" y="1056"/>
                    <a:pt x="468" y="1029"/>
                    <a:pt x="522" y="989"/>
                  </a:cubicBezTo>
                  <a:cubicBezTo>
                    <a:pt x="575" y="949"/>
                    <a:pt x="602" y="895"/>
                    <a:pt x="602" y="828"/>
                  </a:cubicBezTo>
                  <a:cubicBezTo>
                    <a:pt x="602" y="695"/>
                    <a:pt x="495" y="535"/>
                    <a:pt x="361" y="388"/>
                  </a:cubicBezTo>
                  <a:cubicBezTo>
                    <a:pt x="241" y="227"/>
                    <a:pt x="107" y="94"/>
                    <a:pt x="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38"/>
            <p:cNvSpPr/>
            <p:nvPr/>
          </p:nvSpPr>
          <p:spPr>
            <a:xfrm>
              <a:off x="4843424" y="1854221"/>
              <a:ext cx="15908" cy="15978"/>
            </a:xfrm>
            <a:custGeom>
              <a:avLst/>
              <a:gdLst/>
              <a:ahLst/>
              <a:cxnLst/>
              <a:rect l="l" t="t" r="r" b="b"/>
              <a:pathLst>
                <a:path w="228" h="229" extrusionOk="0">
                  <a:moveTo>
                    <a:pt x="107" y="1"/>
                  </a:moveTo>
                  <a:cubicBezTo>
                    <a:pt x="54" y="1"/>
                    <a:pt x="0" y="54"/>
                    <a:pt x="0" y="121"/>
                  </a:cubicBezTo>
                  <a:cubicBezTo>
                    <a:pt x="0" y="175"/>
                    <a:pt x="54" y="228"/>
                    <a:pt x="107" y="228"/>
                  </a:cubicBezTo>
                  <a:cubicBezTo>
                    <a:pt x="174" y="228"/>
                    <a:pt x="227" y="175"/>
                    <a:pt x="227" y="121"/>
                  </a:cubicBezTo>
                  <a:cubicBezTo>
                    <a:pt x="227" y="54"/>
                    <a:pt x="174" y="1"/>
                    <a:pt x="1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38"/>
            <p:cNvSpPr/>
            <p:nvPr/>
          </p:nvSpPr>
          <p:spPr>
            <a:xfrm>
              <a:off x="4903986" y="1838383"/>
              <a:ext cx="16885" cy="15001"/>
            </a:xfrm>
            <a:custGeom>
              <a:avLst/>
              <a:gdLst/>
              <a:ahLst/>
              <a:cxnLst/>
              <a:rect l="l" t="t" r="r" b="b"/>
              <a:pathLst>
                <a:path w="242" h="215" extrusionOk="0">
                  <a:moveTo>
                    <a:pt x="121" y="1"/>
                  </a:moveTo>
                  <a:cubicBezTo>
                    <a:pt x="54" y="1"/>
                    <a:pt x="1" y="41"/>
                    <a:pt x="1" y="108"/>
                  </a:cubicBezTo>
                  <a:cubicBezTo>
                    <a:pt x="1" y="161"/>
                    <a:pt x="54" y="215"/>
                    <a:pt x="121" y="215"/>
                  </a:cubicBezTo>
                  <a:cubicBezTo>
                    <a:pt x="188" y="215"/>
                    <a:pt x="241" y="161"/>
                    <a:pt x="241" y="108"/>
                  </a:cubicBezTo>
                  <a:cubicBezTo>
                    <a:pt x="241" y="41"/>
                    <a:pt x="188" y="1"/>
                    <a:pt x="1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38"/>
            <p:cNvSpPr/>
            <p:nvPr/>
          </p:nvSpPr>
          <p:spPr>
            <a:xfrm>
              <a:off x="4817329" y="1833778"/>
              <a:ext cx="28956" cy="24281"/>
            </a:xfrm>
            <a:custGeom>
              <a:avLst/>
              <a:gdLst/>
              <a:ahLst/>
              <a:cxnLst/>
              <a:rect l="l" t="t" r="r" b="b"/>
              <a:pathLst>
                <a:path w="415" h="348" extrusionOk="0">
                  <a:moveTo>
                    <a:pt x="401" y="0"/>
                  </a:moveTo>
                  <a:cubicBezTo>
                    <a:pt x="334" y="27"/>
                    <a:pt x="241" y="67"/>
                    <a:pt x="161" y="120"/>
                  </a:cubicBezTo>
                  <a:cubicBezTo>
                    <a:pt x="80" y="174"/>
                    <a:pt x="14" y="241"/>
                    <a:pt x="0" y="347"/>
                  </a:cubicBezTo>
                  <a:lnTo>
                    <a:pt x="54" y="347"/>
                  </a:lnTo>
                  <a:cubicBezTo>
                    <a:pt x="54" y="281"/>
                    <a:pt x="120" y="214"/>
                    <a:pt x="187" y="160"/>
                  </a:cubicBezTo>
                  <a:cubicBezTo>
                    <a:pt x="267" y="107"/>
                    <a:pt x="348" y="67"/>
                    <a:pt x="414" y="40"/>
                  </a:cubicBezTo>
                  <a:lnTo>
                    <a:pt x="4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38"/>
            <p:cNvSpPr/>
            <p:nvPr/>
          </p:nvSpPr>
          <p:spPr>
            <a:xfrm>
              <a:off x="4895614" y="1814171"/>
              <a:ext cx="19676" cy="10326"/>
            </a:xfrm>
            <a:custGeom>
              <a:avLst/>
              <a:gdLst/>
              <a:ahLst/>
              <a:cxnLst/>
              <a:rect l="l" t="t" r="r" b="b"/>
              <a:pathLst>
                <a:path w="282" h="148" extrusionOk="0">
                  <a:moveTo>
                    <a:pt x="228" y="0"/>
                  </a:moveTo>
                  <a:lnTo>
                    <a:pt x="208" y="20"/>
                  </a:lnTo>
                  <a:lnTo>
                    <a:pt x="208" y="20"/>
                  </a:lnTo>
                  <a:cubicBezTo>
                    <a:pt x="134" y="45"/>
                    <a:pt x="62" y="71"/>
                    <a:pt x="1" y="107"/>
                  </a:cubicBezTo>
                  <a:lnTo>
                    <a:pt x="14" y="147"/>
                  </a:lnTo>
                  <a:cubicBezTo>
                    <a:pt x="94" y="107"/>
                    <a:pt x="161" y="94"/>
                    <a:pt x="241" y="67"/>
                  </a:cubicBezTo>
                  <a:lnTo>
                    <a:pt x="281" y="54"/>
                  </a:lnTo>
                  <a:lnTo>
                    <a:pt x="2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38"/>
            <p:cNvSpPr/>
            <p:nvPr/>
          </p:nvSpPr>
          <p:spPr>
            <a:xfrm>
              <a:off x="5111908" y="1898038"/>
              <a:ext cx="582679" cy="641498"/>
            </a:xfrm>
            <a:custGeom>
              <a:avLst/>
              <a:gdLst/>
              <a:ahLst/>
              <a:cxnLst/>
              <a:rect l="l" t="t" r="r" b="b"/>
              <a:pathLst>
                <a:path w="8351" h="9194" extrusionOk="0">
                  <a:moveTo>
                    <a:pt x="2672" y="1"/>
                  </a:moveTo>
                  <a:lnTo>
                    <a:pt x="0" y="7937"/>
                  </a:lnTo>
                  <a:lnTo>
                    <a:pt x="5291" y="9193"/>
                  </a:lnTo>
                  <a:lnTo>
                    <a:pt x="8351" y="976"/>
                  </a:lnTo>
                  <a:lnTo>
                    <a:pt x="26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38"/>
            <p:cNvSpPr/>
            <p:nvPr/>
          </p:nvSpPr>
          <p:spPr>
            <a:xfrm>
              <a:off x="5111908" y="1898038"/>
              <a:ext cx="367358" cy="630264"/>
            </a:xfrm>
            <a:custGeom>
              <a:avLst/>
              <a:gdLst/>
              <a:ahLst/>
              <a:cxnLst/>
              <a:rect l="l" t="t" r="r" b="b"/>
              <a:pathLst>
                <a:path w="5265" h="9033" extrusionOk="0">
                  <a:moveTo>
                    <a:pt x="2672" y="1"/>
                  </a:moveTo>
                  <a:lnTo>
                    <a:pt x="0" y="7937"/>
                  </a:lnTo>
                  <a:lnTo>
                    <a:pt x="4623" y="9033"/>
                  </a:lnTo>
                  <a:cubicBezTo>
                    <a:pt x="4543" y="8953"/>
                    <a:pt x="4449" y="8886"/>
                    <a:pt x="4356" y="8819"/>
                  </a:cubicBezTo>
                  <a:cubicBezTo>
                    <a:pt x="4115" y="8672"/>
                    <a:pt x="3861" y="8538"/>
                    <a:pt x="3621" y="8365"/>
                  </a:cubicBezTo>
                  <a:cubicBezTo>
                    <a:pt x="2766" y="7737"/>
                    <a:pt x="3421" y="6761"/>
                    <a:pt x="3982" y="6214"/>
                  </a:cubicBezTo>
                  <a:cubicBezTo>
                    <a:pt x="4476" y="5759"/>
                    <a:pt x="4810" y="5238"/>
                    <a:pt x="4356" y="4597"/>
                  </a:cubicBezTo>
                  <a:cubicBezTo>
                    <a:pt x="4048" y="4169"/>
                    <a:pt x="3594" y="3889"/>
                    <a:pt x="3474" y="3341"/>
                  </a:cubicBezTo>
                  <a:cubicBezTo>
                    <a:pt x="3247" y="2259"/>
                    <a:pt x="4423" y="1177"/>
                    <a:pt x="5264" y="442"/>
                  </a:cubicBezTo>
                  <a:lnTo>
                    <a:pt x="267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38"/>
            <p:cNvSpPr/>
            <p:nvPr/>
          </p:nvSpPr>
          <p:spPr>
            <a:xfrm>
              <a:off x="5280618" y="1961880"/>
              <a:ext cx="316074" cy="332192"/>
            </a:xfrm>
            <a:custGeom>
              <a:avLst/>
              <a:gdLst/>
              <a:ahLst/>
              <a:cxnLst/>
              <a:rect l="l" t="t" r="r" b="b"/>
              <a:pathLst>
                <a:path w="4530" h="4761" extrusionOk="0">
                  <a:moveTo>
                    <a:pt x="1671" y="0"/>
                  </a:moveTo>
                  <a:cubicBezTo>
                    <a:pt x="1441" y="0"/>
                    <a:pt x="1243" y="98"/>
                    <a:pt x="1083" y="248"/>
                  </a:cubicBezTo>
                  <a:lnTo>
                    <a:pt x="1043" y="248"/>
                  </a:lnTo>
                  <a:cubicBezTo>
                    <a:pt x="401" y="716"/>
                    <a:pt x="0" y="1518"/>
                    <a:pt x="14" y="2319"/>
                  </a:cubicBezTo>
                  <a:cubicBezTo>
                    <a:pt x="26" y="2776"/>
                    <a:pt x="263" y="3058"/>
                    <a:pt x="654" y="3058"/>
                  </a:cubicBezTo>
                  <a:cubicBezTo>
                    <a:pt x="709" y="3058"/>
                    <a:pt x="768" y="3052"/>
                    <a:pt x="829" y="3041"/>
                  </a:cubicBezTo>
                  <a:cubicBezTo>
                    <a:pt x="1073" y="2998"/>
                    <a:pt x="1300" y="2897"/>
                    <a:pt x="1543" y="2897"/>
                  </a:cubicBezTo>
                  <a:cubicBezTo>
                    <a:pt x="1607" y="2897"/>
                    <a:pt x="1671" y="2904"/>
                    <a:pt x="1737" y="2920"/>
                  </a:cubicBezTo>
                  <a:cubicBezTo>
                    <a:pt x="2258" y="3054"/>
                    <a:pt x="2125" y="3896"/>
                    <a:pt x="2258" y="4297"/>
                  </a:cubicBezTo>
                  <a:cubicBezTo>
                    <a:pt x="2371" y="4614"/>
                    <a:pt x="2542" y="4761"/>
                    <a:pt x="2722" y="4761"/>
                  </a:cubicBezTo>
                  <a:cubicBezTo>
                    <a:pt x="2906" y="4761"/>
                    <a:pt x="3099" y="4607"/>
                    <a:pt x="3247" y="4323"/>
                  </a:cubicBezTo>
                  <a:cubicBezTo>
                    <a:pt x="3608" y="3642"/>
                    <a:pt x="4035" y="2974"/>
                    <a:pt x="4316" y="2266"/>
                  </a:cubicBezTo>
                  <a:cubicBezTo>
                    <a:pt x="4530" y="1758"/>
                    <a:pt x="4436" y="1063"/>
                    <a:pt x="3782" y="970"/>
                  </a:cubicBezTo>
                  <a:cubicBezTo>
                    <a:pt x="3741" y="963"/>
                    <a:pt x="3699" y="961"/>
                    <a:pt x="3658" y="961"/>
                  </a:cubicBezTo>
                  <a:cubicBezTo>
                    <a:pt x="3481" y="961"/>
                    <a:pt x="3304" y="1008"/>
                    <a:pt x="3143" y="1008"/>
                  </a:cubicBezTo>
                  <a:cubicBezTo>
                    <a:pt x="2949" y="1008"/>
                    <a:pt x="2778" y="939"/>
                    <a:pt x="2659" y="636"/>
                  </a:cubicBezTo>
                  <a:cubicBezTo>
                    <a:pt x="2526" y="302"/>
                    <a:pt x="2245" y="128"/>
                    <a:pt x="1911" y="35"/>
                  </a:cubicBezTo>
                  <a:cubicBezTo>
                    <a:pt x="1828" y="11"/>
                    <a:pt x="1747" y="0"/>
                    <a:pt x="16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38"/>
            <p:cNvSpPr/>
            <p:nvPr/>
          </p:nvSpPr>
          <p:spPr>
            <a:xfrm>
              <a:off x="5230312" y="2099750"/>
              <a:ext cx="293677" cy="295282"/>
            </a:xfrm>
            <a:custGeom>
              <a:avLst/>
              <a:gdLst/>
              <a:ahLst/>
              <a:cxnLst/>
              <a:rect l="l" t="t" r="r" b="b"/>
              <a:pathLst>
                <a:path w="4209" h="4232" extrusionOk="0">
                  <a:moveTo>
                    <a:pt x="2936" y="1"/>
                  </a:moveTo>
                  <a:cubicBezTo>
                    <a:pt x="2681" y="1"/>
                    <a:pt x="2285" y="58"/>
                    <a:pt x="2231" y="263"/>
                  </a:cubicBezTo>
                  <a:cubicBezTo>
                    <a:pt x="1657" y="477"/>
                    <a:pt x="1256" y="931"/>
                    <a:pt x="842" y="1359"/>
                  </a:cubicBezTo>
                  <a:cubicBezTo>
                    <a:pt x="534" y="1679"/>
                    <a:pt x="0" y="2120"/>
                    <a:pt x="174" y="2641"/>
                  </a:cubicBezTo>
                  <a:cubicBezTo>
                    <a:pt x="331" y="3085"/>
                    <a:pt x="700" y="3194"/>
                    <a:pt x="1096" y="3194"/>
                  </a:cubicBezTo>
                  <a:cubicBezTo>
                    <a:pt x="1238" y="3194"/>
                    <a:pt x="1383" y="3180"/>
                    <a:pt x="1523" y="3162"/>
                  </a:cubicBezTo>
                  <a:cubicBezTo>
                    <a:pt x="1567" y="3156"/>
                    <a:pt x="1608" y="3154"/>
                    <a:pt x="1649" y="3154"/>
                  </a:cubicBezTo>
                  <a:cubicBezTo>
                    <a:pt x="2435" y="3154"/>
                    <a:pt x="2618" y="4218"/>
                    <a:pt x="3394" y="4231"/>
                  </a:cubicBezTo>
                  <a:cubicBezTo>
                    <a:pt x="3821" y="4231"/>
                    <a:pt x="4088" y="3764"/>
                    <a:pt x="4155" y="3403"/>
                  </a:cubicBezTo>
                  <a:cubicBezTo>
                    <a:pt x="4209" y="3136"/>
                    <a:pt x="4062" y="2828"/>
                    <a:pt x="3968" y="2588"/>
                  </a:cubicBezTo>
                  <a:cubicBezTo>
                    <a:pt x="3741" y="2040"/>
                    <a:pt x="3794" y="1626"/>
                    <a:pt x="3861" y="1065"/>
                  </a:cubicBezTo>
                  <a:cubicBezTo>
                    <a:pt x="3928" y="597"/>
                    <a:pt x="3594" y="63"/>
                    <a:pt x="3086" y="9"/>
                  </a:cubicBezTo>
                  <a:cubicBezTo>
                    <a:pt x="3048" y="4"/>
                    <a:pt x="2996" y="1"/>
                    <a:pt x="29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38"/>
            <p:cNvSpPr/>
            <p:nvPr/>
          </p:nvSpPr>
          <p:spPr>
            <a:xfrm>
              <a:off x="5308596" y="1944646"/>
              <a:ext cx="140803" cy="528674"/>
            </a:xfrm>
            <a:custGeom>
              <a:avLst/>
              <a:gdLst/>
              <a:ahLst/>
              <a:cxnLst/>
              <a:rect l="l" t="t" r="r" b="b"/>
              <a:pathLst>
                <a:path w="2018" h="7577" extrusionOk="0">
                  <a:moveTo>
                    <a:pt x="268" y="1"/>
                  </a:moveTo>
                  <a:cubicBezTo>
                    <a:pt x="121" y="148"/>
                    <a:pt x="67" y="375"/>
                    <a:pt x="40" y="602"/>
                  </a:cubicBezTo>
                  <a:cubicBezTo>
                    <a:pt x="27" y="829"/>
                    <a:pt x="27" y="1056"/>
                    <a:pt x="27" y="1217"/>
                  </a:cubicBezTo>
                  <a:cubicBezTo>
                    <a:pt x="14" y="1471"/>
                    <a:pt x="0" y="1724"/>
                    <a:pt x="0" y="1965"/>
                  </a:cubicBezTo>
                  <a:cubicBezTo>
                    <a:pt x="0" y="2192"/>
                    <a:pt x="14" y="2419"/>
                    <a:pt x="40" y="2633"/>
                  </a:cubicBezTo>
                  <a:cubicBezTo>
                    <a:pt x="121" y="3421"/>
                    <a:pt x="602" y="3956"/>
                    <a:pt x="1083" y="4490"/>
                  </a:cubicBezTo>
                  <a:cubicBezTo>
                    <a:pt x="1430" y="4878"/>
                    <a:pt x="1657" y="5131"/>
                    <a:pt x="1737" y="5626"/>
                  </a:cubicBezTo>
                  <a:cubicBezTo>
                    <a:pt x="1820" y="6137"/>
                    <a:pt x="1851" y="6649"/>
                    <a:pt x="1894" y="7170"/>
                  </a:cubicBezTo>
                  <a:lnTo>
                    <a:pt x="1894" y="7170"/>
                  </a:lnTo>
                  <a:lnTo>
                    <a:pt x="1871" y="7176"/>
                  </a:lnTo>
                  <a:cubicBezTo>
                    <a:pt x="1885" y="7211"/>
                    <a:pt x="1895" y="7238"/>
                    <a:pt x="1902" y="7261"/>
                  </a:cubicBezTo>
                  <a:lnTo>
                    <a:pt x="1902" y="7261"/>
                  </a:lnTo>
                  <a:cubicBezTo>
                    <a:pt x="1905" y="7295"/>
                    <a:pt x="1908" y="7329"/>
                    <a:pt x="1911" y="7363"/>
                  </a:cubicBezTo>
                  <a:lnTo>
                    <a:pt x="1924" y="7576"/>
                  </a:lnTo>
                  <a:lnTo>
                    <a:pt x="2004" y="7376"/>
                  </a:lnTo>
                  <a:cubicBezTo>
                    <a:pt x="2010" y="7366"/>
                    <a:pt x="2013" y="7357"/>
                    <a:pt x="2015" y="7349"/>
                  </a:cubicBezTo>
                  <a:lnTo>
                    <a:pt x="2018" y="7349"/>
                  </a:lnTo>
                  <a:cubicBezTo>
                    <a:pt x="2017" y="7346"/>
                    <a:pt x="2017" y="7342"/>
                    <a:pt x="2017" y="7338"/>
                  </a:cubicBezTo>
                  <a:lnTo>
                    <a:pt x="2017" y="7338"/>
                  </a:lnTo>
                  <a:cubicBezTo>
                    <a:pt x="2018" y="7330"/>
                    <a:pt x="2018" y="7321"/>
                    <a:pt x="2018" y="7309"/>
                  </a:cubicBezTo>
                  <a:cubicBezTo>
                    <a:pt x="2018" y="7284"/>
                    <a:pt x="2014" y="7262"/>
                    <a:pt x="2008" y="7242"/>
                  </a:cubicBezTo>
                  <a:lnTo>
                    <a:pt x="2008" y="7242"/>
                  </a:lnTo>
                  <a:cubicBezTo>
                    <a:pt x="1961" y="6692"/>
                    <a:pt x="1932" y="6152"/>
                    <a:pt x="1844" y="5612"/>
                  </a:cubicBezTo>
                  <a:cubicBezTo>
                    <a:pt x="1764" y="5078"/>
                    <a:pt x="1497" y="4797"/>
                    <a:pt x="1163" y="4423"/>
                  </a:cubicBezTo>
                  <a:cubicBezTo>
                    <a:pt x="682" y="3876"/>
                    <a:pt x="227" y="3368"/>
                    <a:pt x="147" y="2620"/>
                  </a:cubicBezTo>
                  <a:cubicBezTo>
                    <a:pt x="121" y="2406"/>
                    <a:pt x="107" y="2192"/>
                    <a:pt x="107" y="1965"/>
                  </a:cubicBezTo>
                  <a:cubicBezTo>
                    <a:pt x="107" y="1724"/>
                    <a:pt x="121" y="1471"/>
                    <a:pt x="134" y="1230"/>
                  </a:cubicBezTo>
                  <a:cubicBezTo>
                    <a:pt x="134" y="1056"/>
                    <a:pt x="134" y="829"/>
                    <a:pt x="147" y="602"/>
                  </a:cubicBezTo>
                  <a:cubicBezTo>
                    <a:pt x="174" y="388"/>
                    <a:pt x="227" y="188"/>
                    <a:pt x="334" y="68"/>
                  </a:cubicBezTo>
                  <a:lnTo>
                    <a:pt x="2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38"/>
            <p:cNvSpPr/>
            <p:nvPr/>
          </p:nvSpPr>
          <p:spPr>
            <a:xfrm>
              <a:off x="5344041" y="1938157"/>
              <a:ext cx="151060" cy="527697"/>
            </a:xfrm>
            <a:custGeom>
              <a:avLst/>
              <a:gdLst/>
              <a:ahLst/>
              <a:cxnLst/>
              <a:rect l="l" t="t" r="r" b="b"/>
              <a:pathLst>
                <a:path w="2165" h="7563" extrusionOk="0">
                  <a:moveTo>
                    <a:pt x="120" y="0"/>
                  </a:moveTo>
                  <a:cubicBezTo>
                    <a:pt x="40" y="294"/>
                    <a:pt x="0" y="628"/>
                    <a:pt x="0" y="976"/>
                  </a:cubicBezTo>
                  <a:cubicBezTo>
                    <a:pt x="0" y="1550"/>
                    <a:pt x="107" y="2152"/>
                    <a:pt x="254" y="2632"/>
                  </a:cubicBezTo>
                  <a:cubicBezTo>
                    <a:pt x="347" y="2926"/>
                    <a:pt x="428" y="3274"/>
                    <a:pt x="615" y="3541"/>
                  </a:cubicBezTo>
                  <a:cubicBezTo>
                    <a:pt x="762" y="3755"/>
                    <a:pt x="975" y="3888"/>
                    <a:pt x="1136" y="4062"/>
                  </a:cubicBezTo>
                  <a:cubicBezTo>
                    <a:pt x="1855" y="4860"/>
                    <a:pt x="2011" y="6029"/>
                    <a:pt x="2042" y="7081"/>
                  </a:cubicBezTo>
                  <a:lnTo>
                    <a:pt x="2042" y="7081"/>
                  </a:lnTo>
                  <a:lnTo>
                    <a:pt x="2017" y="7095"/>
                  </a:lnTo>
                  <a:cubicBezTo>
                    <a:pt x="2031" y="7108"/>
                    <a:pt x="2044" y="7135"/>
                    <a:pt x="2044" y="7162"/>
                  </a:cubicBezTo>
                  <a:lnTo>
                    <a:pt x="2164" y="7563"/>
                  </a:lnTo>
                  <a:lnTo>
                    <a:pt x="2151" y="7135"/>
                  </a:lnTo>
                  <a:cubicBezTo>
                    <a:pt x="2151" y="7131"/>
                    <a:pt x="2151" y="7126"/>
                    <a:pt x="2151" y="7122"/>
                  </a:cubicBezTo>
                  <a:lnTo>
                    <a:pt x="2151" y="7122"/>
                  </a:lnTo>
                  <a:lnTo>
                    <a:pt x="2151" y="7122"/>
                  </a:lnTo>
                  <a:cubicBezTo>
                    <a:pt x="2151" y="7121"/>
                    <a:pt x="2151" y="7121"/>
                    <a:pt x="2151" y="7121"/>
                  </a:cubicBezTo>
                  <a:lnTo>
                    <a:pt x="2151" y="7121"/>
                  </a:lnTo>
                  <a:cubicBezTo>
                    <a:pt x="2123" y="6055"/>
                    <a:pt x="1974" y="4833"/>
                    <a:pt x="1216" y="3995"/>
                  </a:cubicBezTo>
                  <a:cubicBezTo>
                    <a:pt x="1042" y="3808"/>
                    <a:pt x="828" y="3661"/>
                    <a:pt x="695" y="3474"/>
                  </a:cubicBezTo>
                  <a:cubicBezTo>
                    <a:pt x="534" y="3234"/>
                    <a:pt x="454" y="2900"/>
                    <a:pt x="361" y="2606"/>
                  </a:cubicBezTo>
                  <a:cubicBezTo>
                    <a:pt x="214" y="2125"/>
                    <a:pt x="107" y="1537"/>
                    <a:pt x="107" y="976"/>
                  </a:cubicBezTo>
                  <a:cubicBezTo>
                    <a:pt x="107" y="642"/>
                    <a:pt x="147" y="321"/>
                    <a:pt x="227" y="27"/>
                  </a:cubicBezTo>
                  <a:lnTo>
                    <a:pt x="1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38"/>
            <p:cNvSpPr/>
            <p:nvPr/>
          </p:nvSpPr>
          <p:spPr>
            <a:xfrm>
              <a:off x="5393440" y="2014628"/>
              <a:ext cx="31747" cy="34538"/>
            </a:xfrm>
            <a:custGeom>
              <a:avLst/>
              <a:gdLst/>
              <a:ahLst/>
              <a:cxnLst/>
              <a:rect l="l" t="t" r="r" b="b"/>
              <a:pathLst>
                <a:path w="455" h="495" extrusionOk="0">
                  <a:moveTo>
                    <a:pt x="201" y="160"/>
                  </a:moveTo>
                  <a:cubicBezTo>
                    <a:pt x="227" y="160"/>
                    <a:pt x="254" y="174"/>
                    <a:pt x="267" y="187"/>
                  </a:cubicBezTo>
                  <a:lnTo>
                    <a:pt x="294" y="227"/>
                  </a:lnTo>
                  <a:cubicBezTo>
                    <a:pt x="294" y="240"/>
                    <a:pt x="294" y="254"/>
                    <a:pt x="267" y="281"/>
                  </a:cubicBezTo>
                  <a:cubicBezTo>
                    <a:pt x="241" y="321"/>
                    <a:pt x="214" y="321"/>
                    <a:pt x="214" y="321"/>
                  </a:cubicBezTo>
                  <a:lnTo>
                    <a:pt x="187" y="307"/>
                  </a:lnTo>
                  <a:cubicBezTo>
                    <a:pt x="174" y="294"/>
                    <a:pt x="174" y="267"/>
                    <a:pt x="174" y="240"/>
                  </a:cubicBezTo>
                  <a:cubicBezTo>
                    <a:pt x="174" y="227"/>
                    <a:pt x="174" y="200"/>
                    <a:pt x="187" y="187"/>
                  </a:cubicBezTo>
                  <a:lnTo>
                    <a:pt x="180" y="183"/>
                  </a:lnTo>
                  <a:lnTo>
                    <a:pt x="180" y="183"/>
                  </a:lnTo>
                  <a:cubicBezTo>
                    <a:pt x="181" y="177"/>
                    <a:pt x="183" y="171"/>
                    <a:pt x="185" y="164"/>
                  </a:cubicBezTo>
                  <a:lnTo>
                    <a:pt x="185" y="164"/>
                  </a:lnTo>
                  <a:lnTo>
                    <a:pt x="201" y="160"/>
                  </a:lnTo>
                  <a:close/>
                  <a:moveTo>
                    <a:pt x="201" y="0"/>
                  </a:moveTo>
                  <a:cubicBezTo>
                    <a:pt x="160" y="0"/>
                    <a:pt x="134" y="0"/>
                    <a:pt x="94" y="13"/>
                  </a:cubicBezTo>
                  <a:lnTo>
                    <a:pt x="40" y="27"/>
                  </a:lnTo>
                  <a:lnTo>
                    <a:pt x="40" y="80"/>
                  </a:lnTo>
                  <a:cubicBezTo>
                    <a:pt x="40" y="92"/>
                    <a:pt x="38" y="104"/>
                    <a:pt x="34" y="117"/>
                  </a:cubicBezTo>
                  <a:lnTo>
                    <a:pt x="34" y="117"/>
                  </a:lnTo>
                  <a:cubicBezTo>
                    <a:pt x="26" y="133"/>
                    <a:pt x="21" y="151"/>
                    <a:pt x="18" y="168"/>
                  </a:cubicBezTo>
                  <a:lnTo>
                    <a:pt x="18" y="168"/>
                  </a:lnTo>
                  <a:cubicBezTo>
                    <a:pt x="11" y="189"/>
                    <a:pt x="5" y="212"/>
                    <a:pt x="0" y="240"/>
                  </a:cubicBezTo>
                  <a:lnTo>
                    <a:pt x="0" y="254"/>
                  </a:lnTo>
                  <a:lnTo>
                    <a:pt x="14" y="253"/>
                  </a:lnTo>
                  <a:lnTo>
                    <a:pt x="14" y="253"/>
                  </a:lnTo>
                  <a:cubicBezTo>
                    <a:pt x="15" y="314"/>
                    <a:pt x="29" y="363"/>
                    <a:pt x="67" y="401"/>
                  </a:cubicBezTo>
                  <a:cubicBezTo>
                    <a:pt x="94" y="454"/>
                    <a:pt x="147" y="494"/>
                    <a:pt x="214" y="494"/>
                  </a:cubicBezTo>
                  <a:cubicBezTo>
                    <a:pt x="281" y="494"/>
                    <a:pt x="348" y="441"/>
                    <a:pt x="401" y="374"/>
                  </a:cubicBezTo>
                  <a:cubicBezTo>
                    <a:pt x="441" y="334"/>
                    <a:pt x="454" y="281"/>
                    <a:pt x="454" y="227"/>
                  </a:cubicBezTo>
                  <a:cubicBezTo>
                    <a:pt x="454" y="147"/>
                    <a:pt x="428" y="94"/>
                    <a:pt x="374" y="53"/>
                  </a:cubicBezTo>
                  <a:cubicBezTo>
                    <a:pt x="321" y="13"/>
                    <a:pt x="267" y="0"/>
                    <a:pt x="2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38"/>
            <p:cNvSpPr/>
            <p:nvPr/>
          </p:nvSpPr>
          <p:spPr>
            <a:xfrm>
              <a:off x="5472631" y="2057468"/>
              <a:ext cx="30840" cy="36422"/>
            </a:xfrm>
            <a:custGeom>
              <a:avLst/>
              <a:gdLst/>
              <a:ahLst/>
              <a:cxnLst/>
              <a:rect l="l" t="t" r="r" b="b"/>
              <a:pathLst>
                <a:path w="442" h="522" extrusionOk="0">
                  <a:moveTo>
                    <a:pt x="215" y="174"/>
                  </a:moveTo>
                  <a:cubicBezTo>
                    <a:pt x="241" y="201"/>
                    <a:pt x="281" y="268"/>
                    <a:pt x="268" y="295"/>
                  </a:cubicBezTo>
                  <a:lnTo>
                    <a:pt x="268" y="335"/>
                  </a:lnTo>
                  <a:lnTo>
                    <a:pt x="241" y="348"/>
                  </a:lnTo>
                  <a:lnTo>
                    <a:pt x="215" y="348"/>
                  </a:lnTo>
                  <a:cubicBezTo>
                    <a:pt x="201" y="348"/>
                    <a:pt x="201" y="348"/>
                    <a:pt x="188" y="321"/>
                  </a:cubicBezTo>
                  <a:cubicBezTo>
                    <a:pt x="174" y="308"/>
                    <a:pt x="161" y="254"/>
                    <a:pt x="161" y="214"/>
                  </a:cubicBezTo>
                  <a:cubicBezTo>
                    <a:pt x="161" y="207"/>
                    <a:pt x="162" y="199"/>
                    <a:pt x="163" y="191"/>
                  </a:cubicBezTo>
                  <a:lnTo>
                    <a:pt x="163" y="191"/>
                  </a:lnTo>
                  <a:lnTo>
                    <a:pt x="201" y="201"/>
                  </a:lnTo>
                  <a:cubicBezTo>
                    <a:pt x="201" y="190"/>
                    <a:pt x="204" y="181"/>
                    <a:pt x="206" y="174"/>
                  </a:cubicBezTo>
                  <a:close/>
                  <a:moveTo>
                    <a:pt x="201" y="1"/>
                  </a:moveTo>
                  <a:cubicBezTo>
                    <a:pt x="161" y="1"/>
                    <a:pt x="121" y="27"/>
                    <a:pt x="94" y="54"/>
                  </a:cubicBezTo>
                  <a:cubicBezTo>
                    <a:pt x="94" y="54"/>
                    <a:pt x="94" y="55"/>
                    <a:pt x="94" y="55"/>
                  </a:cubicBezTo>
                  <a:lnTo>
                    <a:pt x="94" y="55"/>
                  </a:lnTo>
                  <a:lnTo>
                    <a:pt x="54" y="27"/>
                  </a:lnTo>
                  <a:cubicBezTo>
                    <a:pt x="14" y="81"/>
                    <a:pt x="1" y="148"/>
                    <a:pt x="1" y="214"/>
                  </a:cubicBezTo>
                  <a:cubicBezTo>
                    <a:pt x="1" y="281"/>
                    <a:pt x="14" y="348"/>
                    <a:pt x="41" y="401"/>
                  </a:cubicBezTo>
                  <a:cubicBezTo>
                    <a:pt x="68" y="468"/>
                    <a:pt x="134" y="522"/>
                    <a:pt x="215" y="522"/>
                  </a:cubicBezTo>
                  <a:cubicBezTo>
                    <a:pt x="255" y="522"/>
                    <a:pt x="281" y="508"/>
                    <a:pt x="308" y="495"/>
                  </a:cubicBezTo>
                  <a:cubicBezTo>
                    <a:pt x="348" y="482"/>
                    <a:pt x="388" y="442"/>
                    <a:pt x="402" y="415"/>
                  </a:cubicBezTo>
                  <a:cubicBezTo>
                    <a:pt x="428" y="375"/>
                    <a:pt x="442" y="335"/>
                    <a:pt x="442" y="295"/>
                  </a:cubicBezTo>
                  <a:cubicBezTo>
                    <a:pt x="428" y="228"/>
                    <a:pt x="415" y="161"/>
                    <a:pt x="375" y="107"/>
                  </a:cubicBezTo>
                  <a:cubicBezTo>
                    <a:pt x="335" y="54"/>
                    <a:pt x="281" y="14"/>
                    <a:pt x="2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38"/>
            <p:cNvSpPr/>
            <p:nvPr/>
          </p:nvSpPr>
          <p:spPr>
            <a:xfrm>
              <a:off x="5275036" y="2352048"/>
              <a:ext cx="34538" cy="42004"/>
            </a:xfrm>
            <a:custGeom>
              <a:avLst/>
              <a:gdLst/>
              <a:ahLst/>
              <a:cxnLst/>
              <a:rect l="l" t="t" r="r" b="b"/>
              <a:pathLst>
                <a:path w="495" h="602" extrusionOk="0">
                  <a:moveTo>
                    <a:pt x="201" y="180"/>
                  </a:moveTo>
                  <a:lnTo>
                    <a:pt x="201" y="180"/>
                  </a:lnTo>
                  <a:cubicBezTo>
                    <a:pt x="223" y="194"/>
                    <a:pt x="247" y="214"/>
                    <a:pt x="268" y="241"/>
                  </a:cubicBezTo>
                  <a:cubicBezTo>
                    <a:pt x="308" y="281"/>
                    <a:pt x="334" y="335"/>
                    <a:pt x="334" y="375"/>
                  </a:cubicBezTo>
                  <a:lnTo>
                    <a:pt x="321" y="401"/>
                  </a:lnTo>
                  <a:cubicBezTo>
                    <a:pt x="321" y="415"/>
                    <a:pt x="308" y="428"/>
                    <a:pt x="281" y="428"/>
                  </a:cubicBezTo>
                  <a:lnTo>
                    <a:pt x="241" y="442"/>
                  </a:lnTo>
                  <a:lnTo>
                    <a:pt x="227" y="442"/>
                  </a:lnTo>
                  <a:cubicBezTo>
                    <a:pt x="214" y="428"/>
                    <a:pt x="187" y="401"/>
                    <a:pt x="187" y="375"/>
                  </a:cubicBezTo>
                  <a:cubicBezTo>
                    <a:pt x="174" y="335"/>
                    <a:pt x="161" y="295"/>
                    <a:pt x="161" y="254"/>
                  </a:cubicBezTo>
                  <a:cubicBezTo>
                    <a:pt x="161" y="249"/>
                    <a:pt x="161" y="243"/>
                    <a:pt x="162" y="236"/>
                  </a:cubicBezTo>
                  <a:lnTo>
                    <a:pt x="162" y="236"/>
                  </a:lnTo>
                  <a:lnTo>
                    <a:pt x="214" y="228"/>
                  </a:lnTo>
                  <a:lnTo>
                    <a:pt x="201" y="188"/>
                  </a:lnTo>
                  <a:cubicBezTo>
                    <a:pt x="201" y="185"/>
                    <a:pt x="201" y="183"/>
                    <a:pt x="201" y="180"/>
                  </a:cubicBezTo>
                  <a:close/>
                  <a:moveTo>
                    <a:pt x="107" y="1"/>
                  </a:moveTo>
                  <a:lnTo>
                    <a:pt x="82" y="38"/>
                  </a:lnTo>
                  <a:lnTo>
                    <a:pt x="67" y="27"/>
                  </a:lnTo>
                  <a:cubicBezTo>
                    <a:pt x="14" y="94"/>
                    <a:pt x="0" y="174"/>
                    <a:pt x="0" y="254"/>
                  </a:cubicBezTo>
                  <a:cubicBezTo>
                    <a:pt x="0" y="335"/>
                    <a:pt x="14" y="415"/>
                    <a:pt x="54" y="482"/>
                  </a:cubicBezTo>
                  <a:cubicBezTo>
                    <a:pt x="67" y="508"/>
                    <a:pt x="94" y="548"/>
                    <a:pt x="121" y="562"/>
                  </a:cubicBezTo>
                  <a:cubicBezTo>
                    <a:pt x="161" y="588"/>
                    <a:pt x="201" y="602"/>
                    <a:pt x="241" y="602"/>
                  </a:cubicBezTo>
                  <a:cubicBezTo>
                    <a:pt x="281" y="602"/>
                    <a:pt x="321" y="602"/>
                    <a:pt x="361" y="575"/>
                  </a:cubicBezTo>
                  <a:cubicBezTo>
                    <a:pt x="401" y="562"/>
                    <a:pt x="441" y="535"/>
                    <a:pt x="468" y="495"/>
                  </a:cubicBezTo>
                  <a:cubicBezTo>
                    <a:pt x="481" y="455"/>
                    <a:pt x="495" y="415"/>
                    <a:pt x="495" y="375"/>
                  </a:cubicBezTo>
                  <a:cubicBezTo>
                    <a:pt x="495" y="281"/>
                    <a:pt x="455" y="188"/>
                    <a:pt x="388" y="121"/>
                  </a:cubicBezTo>
                  <a:cubicBezTo>
                    <a:pt x="334" y="67"/>
                    <a:pt x="254" y="14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38"/>
            <p:cNvSpPr/>
            <p:nvPr/>
          </p:nvSpPr>
          <p:spPr>
            <a:xfrm>
              <a:off x="5218171" y="2195408"/>
              <a:ext cx="34538" cy="39282"/>
            </a:xfrm>
            <a:custGeom>
              <a:avLst/>
              <a:gdLst/>
              <a:ahLst/>
              <a:cxnLst/>
              <a:rect l="l" t="t" r="r" b="b"/>
              <a:pathLst>
                <a:path w="495" h="563" extrusionOk="0">
                  <a:moveTo>
                    <a:pt x="241" y="161"/>
                  </a:moveTo>
                  <a:cubicBezTo>
                    <a:pt x="254" y="161"/>
                    <a:pt x="268" y="175"/>
                    <a:pt x="294" y="201"/>
                  </a:cubicBezTo>
                  <a:cubicBezTo>
                    <a:pt x="308" y="215"/>
                    <a:pt x="321" y="241"/>
                    <a:pt x="321" y="282"/>
                  </a:cubicBezTo>
                  <a:lnTo>
                    <a:pt x="321" y="322"/>
                  </a:lnTo>
                  <a:cubicBezTo>
                    <a:pt x="308" y="362"/>
                    <a:pt x="294" y="375"/>
                    <a:pt x="281" y="388"/>
                  </a:cubicBezTo>
                  <a:lnTo>
                    <a:pt x="254" y="402"/>
                  </a:lnTo>
                  <a:lnTo>
                    <a:pt x="187" y="375"/>
                  </a:lnTo>
                  <a:cubicBezTo>
                    <a:pt x="174" y="348"/>
                    <a:pt x="161" y="322"/>
                    <a:pt x="161" y="295"/>
                  </a:cubicBezTo>
                  <a:cubicBezTo>
                    <a:pt x="161" y="276"/>
                    <a:pt x="161" y="257"/>
                    <a:pt x="166" y="237"/>
                  </a:cubicBezTo>
                  <a:lnTo>
                    <a:pt x="166" y="237"/>
                  </a:lnTo>
                  <a:lnTo>
                    <a:pt x="214" y="241"/>
                  </a:lnTo>
                  <a:cubicBezTo>
                    <a:pt x="214" y="201"/>
                    <a:pt x="227" y="175"/>
                    <a:pt x="227" y="175"/>
                  </a:cubicBezTo>
                  <a:lnTo>
                    <a:pt x="241" y="161"/>
                  </a:lnTo>
                  <a:close/>
                  <a:moveTo>
                    <a:pt x="241" y="1"/>
                  </a:moveTo>
                  <a:cubicBezTo>
                    <a:pt x="187" y="1"/>
                    <a:pt x="134" y="28"/>
                    <a:pt x="107" y="68"/>
                  </a:cubicBezTo>
                  <a:cubicBezTo>
                    <a:pt x="81" y="94"/>
                    <a:pt x="66" y="125"/>
                    <a:pt x="59" y="163"/>
                  </a:cubicBezTo>
                  <a:lnTo>
                    <a:pt x="59" y="163"/>
                  </a:lnTo>
                  <a:lnTo>
                    <a:pt x="27" y="148"/>
                  </a:lnTo>
                  <a:cubicBezTo>
                    <a:pt x="14" y="188"/>
                    <a:pt x="0" y="241"/>
                    <a:pt x="0" y="295"/>
                  </a:cubicBezTo>
                  <a:cubicBezTo>
                    <a:pt x="0" y="442"/>
                    <a:pt x="107" y="562"/>
                    <a:pt x="254" y="562"/>
                  </a:cubicBezTo>
                  <a:cubicBezTo>
                    <a:pt x="294" y="562"/>
                    <a:pt x="348" y="549"/>
                    <a:pt x="388" y="509"/>
                  </a:cubicBezTo>
                  <a:cubicBezTo>
                    <a:pt x="428" y="482"/>
                    <a:pt x="455" y="429"/>
                    <a:pt x="481" y="375"/>
                  </a:cubicBezTo>
                  <a:cubicBezTo>
                    <a:pt x="481" y="335"/>
                    <a:pt x="495" y="308"/>
                    <a:pt x="495" y="282"/>
                  </a:cubicBezTo>
                  <a:cubicBezTo>
                    <a:pt x="495" y="201"/>
                    <a:pt x="455" y="135"/>
                    <a:pt x="414" y="81"/>
                  </a:cubicBezTo>
                  <a:cubicBezTo>
                    <a:pt x="361" y="41"/>
                    <a:pt x="308" y="1"/>
                    <a:pt x="2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38"/>
            <p:cNvSpPr/>
            <p:nvPr/>
          </p:nvSpPr>
          <p:spPr>
            <a:xfrm>
              <a:off x="4620641" y="2281228"/>
              <a:ext cx="619031" cy="418362"/>
            </a:xfrm>
            <a:custGeom>
              <a:avLst/>
              <a:gdLst/>
              <a:ahLst/>
              <a:cxnLst/>
              <a:rect l="l" t="t" r="r" b="b"/>
              <a:pathLst>
                <a:path w="8872" h="5996" extrusionOk="0">
                  <a:moveTo>
                    <a:pt x="2392" y="0"/>
                  </a:moveTo>
                  <a:lnTo>
                    <a:pt x="0" y="1844"/>
                  </a:lnTo>
                  <a:lnTo>
                    <a:pt x="2378" y="5625"/>
                  </a:lnTo>
                  <a:cubicBezTo>
                    <a:pt x="2529" y="5876"/>
                    <a:pt x="2855" y="5996"/>
                    <a:pt x="3186" y="5996"/>
                  </a:cubicBezTo>
                  <a:cubicBezTo>
                    <a:pt x="3472" y="5996"/>
                    <a:pt x="3762" y="5906"/>
                    <a:pt x="3942" y="5732"/>
                  </a:cubicBezTo>
                  <a:cubicBezTo>
                    <a:pt x="5371" y="4342"/>
                    <a:pt x="8257" y="1897"/>
                    <a:pt x="8431" y="1750"/>
                  </a:cubicBezTo>
                  <a:cubicBezTo>
                    <a:pt x="8524" y="1657"/>
                    <a:pt x="8872" y="1497"/>
                    <a:pt x="8791" y="1363"/>
                  </a:cubicBezTo>
                  <a:cubicBezTo>
                    <a:pt x="8785" y="1351"/>
                    <a:pt x="8773" y="1346"/>
                    <a:pt x="8755" y="1346"/>
                  </a:cubicBezTo>
                  <a:cubicBezTo>
                    <a:pt x="8616" y="1346"/>
                    <a:pt x="8170" y="1658"/>
                    <a:pt x="8151" y="1658"/>
                  </a:cubicBezTo>
                  <a:cubicBezTo>
                    <a:pt x="8150" y="1658"/>
                    <a:pt x="8150" y="1658"/>
                    <a:pt x="8150" y="1657"/>
                  </a:cubicBezTo>
                  <a:cubicBezTo>
                    <a:pt x="8163" y="1617"/>
                    <a:pt x="8858" y="1122"/>
                    <a:pt x="8832" y="1029"/>
                  </a:cubicBezTo>
                  <a:cubicBezTo>
                    <a:pt x="8825" y="1015"/>
                    <a:pt x="8810" y="1009"/>
                    <a:pt x="8790" y="1009"/>
                  </a:cubicBezTo>
                  <a:cubicBezTo>
                    <a:pt x="8614" y="1009"/>
                    <a:pt x="8002" y="1471"/>
                    <a:pt x="7990" y="1483"/>
                  </a:cubicBezTo>
                  <a:cubicBezTo>
                    <a:pt x="7972" y="1498"/>
                    <a:pt x="7964" y="1504"/>
                    <a:pt x="7963" y="1504"/>
                  </a:cubicBezTo>
                  <a:cubicBezTo>
                    <a:pt x="7963" y="1504"/>
                    <a:pt x="8789" y="827"/>
                    <a:pt x="8631" y="682"/>
                  </a:cubicBezTo>
                  <a:cubicBezTo>
                    <a:pt x="8628" y="678"/>
                    <a:pt x="8623" y="677"/>
                    <a:pt x="8617" y="677"/>
                  </a:cubicBezTo>
                  <a:cubicBezTo>
                    <a:pt x="8500" y="677"/>
                    <a:pt x="7895" y="1230"/>
                    <a:pt x="7845" y="1230"/>
                  </a:cubicBezTo>
                  <a:cubicBezTo>
                    <a:pt x="7844" y="1230"/>
                    <a:pt x="7843" y="1230"/>
                    <a:pt x="7843" y="1229"/>
                  </a:cubicBezTo>
                  <a:cubicBezTo>
                    <a:pt x="7816" y="1216"/>
                    <a:pt x="8417" y="414"/>
                    <a:pt x="8310" y="388"/>
                  </a:cubicBezTo>
                  <a:cubicBezTo>
                    <a:pt x="8309" y="387"/>
                    <a:pt x="8308" y="387"/>
                    <a:pt x="8306" y="387"/>
                  </a:cubicBezTo>
                  <a:cubicBezTo>
                    <a:pt x="8193" y="387"/>
                    <a:pt x="7788" y="870"/>
                    <a:pt x="7656" y="989"/>
                  </a:cubicBezTo>
                  <a:cubicBezTo>
                    <a:pt x="7553" y="1103"/>
                    <a:pt x="7244" y="1345"/>
                    <a:pt x="7174" y="1345"/>
                  </a:cubicBezTo>
                  <a:cubicBezTo>
                    <a:pt x="7163" y="1345"/>
                    <a:pt x="7158" y="1338"/>
                    <a:pt x="7161" y="1323"/>
                  </a:cubicBezTo>
                  <a:cubicBezTo>
                    <a:pt x="7161" y="1323"/>
                    <a:pt x="7469" y="815"/>
                    <a:pt x="7322" y="708"/>
                  </a:cubicBezTo>
                  <a:cubicBezTo>
                    <a:pt x="7311" y="701"/>
                    <a:pt x="7299" y="698"/>
                    <a:pt x="7287" y="698"/>
                  </a:cubicBezTo>
                  <a:cubicBezTo>
                    <a:pt x="7058" y="698"/>
                    <a:pt x="6614" y="1804"/>
                    <a:pt x="6614" y="1804"/>
                  </a:cubicBezTo>
                  <a:lnTo>
                    <a:pt x="4476" y="3354"/>
                  </a:lnTo>
                  <a:cubicBezTo>
                    <a:pt x="4354" y="3429"/>
                    <a:pt x="4254" y="3477"/>
                    <a:pt x="4172" y="3477"/>
                  </a:cubicBezTo>
                  <a:cubicBezTo>
                    <a:pt x="4066" y="3477"/>
                    <a:pt x="3988" y="3397"/>
                    <a:pt x="3928" y="3193"/>
                  </a:cubicBezTo>
                  <a:cubicBezTo>
                    <a:pt x="3648" y="2138"/>
                    <a:pt x="2405" y="27"/>
                    <a:pt x="23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38"/>
            <p:cNvSpPr/>
            <p:nvPr/>
          </p:nvSpPr>
          <p:spPr>
            <a:xfrm>
              <a:off x="4505935" y="2058515"/>
              <a:ext cx="500695" cy="672338"/>
            </a:xfrm>
            <a:custGeom>
              <a:avLst/>
              <a:gdLst/>
              <a:ahLst/>
              <a:cxnLst/>
              <a:rect l="l" t="t" r="r" b="b"/>
              <a:pathLst>
                <a:path w="7176" h="9636" extrusionOk="0">
                  <a:moveTo>
                    <a:pt x="2047" y="1"/>
                  </a:moveTo>
                  <a:cubicBezTo>
                    <a:pt x="1856" y="1"/>
                    <a:pt x="1646" y="63"/>
                    <a:pt x="1417" y="213"/>
                  </a:cubicBezTo>
                  <a:cubicBezTo>
                    <a:pt x="54" y="1081"/>
                    <a:pt x="1" y="4635"/>
                    <a:pt x="2913" y="8710"/>
                  </a:cubicBezTo>
                  <a:cubicBezTo>
                    <a:pt x="3408" y="9399"/>
                    <a:pt x="4017" y="9635"/>
                    <a:pt x="4617" y="9635"/>
                  </a:cubicBezTo>
                  <a:cubicBezTo>
                    <a:pt x="5915" y="9635"/>
                    <a:pt x="7175" y="8536"/>
                    <a:pt x="7175" y="8536"/>
                  </a:cubicBezTo>
                  <a:lnTo>
                    <a:pt x="6414" y="6225"/>
                  </a:lnTo>
                  <a:lnTo>
                    <a:pt x="5920" y="6506"/>
                  </a:lnTo>
                  <a:lnTo>
                    <a:pt x="3394" y="1308"/>
                  </a:lnTo>
                  <a:cubicBezTo>
                    <a:pt x="3394" y="1308"/>
                    <a:pt x="2925" y="1"/>
                    <a:pt x="204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38"/>
            <p:cNvSpPr/>
            <p:nvPr/>
          </p:nvSpPr>
          <p:spPr>
            <a:xfrm>
              <a:off x="4799607" y="2487197"/>
              <a:ext cx="49469" cy="48562"/>
            </a:xfrm>
            <a:custGeom>
              <a:avLst/>
              <a:gdLst/>
              <a:ahLst/>
              <a:cxnLst/>
              <a:rect l="l" t="t" r="r" b="b"/>
              <a:pathLst>
                <a:path w="709" h="696" extrusionOk="0">
                  <a:moveTo>
                    <a:pt x="682" y="1"/>
                  </a:moveTo>
                  <a:cubicBezTo>
                    <a:pt x="508" y="28"/>
                    <a:pt x="388" y="135"/>
                    <a:pt x="281" y="255"/>
                  </a:cubicBezTo>
                  <a:cubicBezTo>
                    <a:pt x="174" y="375"/>
                    <a:pt x="94" y="522"/>
                    <a:pt x="0" y="629"/>
                  </a:cubicBezTo>
                  <a:lnTo>
                    <a:pt x="94" y="696"/>
                  </a:lnTo>
                  <a:cubicBezTo>
                    <a:pt x="187" y="575"/>
                    <a:pt x="268" y="442"/>
                    <a:pt x="361" y="335"/>
                  </a:cubicBezTo>
                  <a:cubicBezTo>
                    <a:pt x="455" y="215"/>
                    <a:pt x="561" y="135"/>
                    <a:pt x="708" y="108"/>
                  </a:cubicBezTo>
                  <a:lnTo>
                    <a:pt x="6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38"/>
            <p:cNvSpPr/>
            <p:nvPr/>
          </p:nvSpPr>
          <p:spPr>
            <a:xfrm>
              <a:off x="4867635" y="2507710"/>
              <a:ext cx="15908" cy="64401"/>
            </a:xfrm>
            <a:custGeom>
              <a:avLst/>
              <a:gdLst/>
              <a:ahLst/>
              <a:cxnLst/>
              <a:rect l="l" t="t" r="r" b="b"/>
              <a:pathLst>
                <a:path w="228" h="923" extrusionOk="0">
                  <a:moveTo>
                    <a:pt x="27" y="1"/>
                  </a:moveTo>
                  <a:cubicBezTo>
                    <a:pt x="14" y="94"/>
                    <a:pt x="1" y="215"/>
                    <a:pt x="1" y="321"/>
                  </a:cubicBezTo>
                  <a:cubicBezTo>
                    <a:pt x="1" y="549"/>
                    <a:pt x="41" y="776"/>
                    <a:pt x="134" y="923"/>
                  </a:cubicBezTo>
                  <a:lnTo>
                    <a:pt x="228" y="869"/>
                  </a:lnTo>
                  <a:cubicBezTo>
                    <a:pt x="148" y="749"/>
                    <a:pt x="108" y="535"/>
                    <a:pt x="108" y="321"/>
                  </a:cubicBezTo>
                  <a:cubicBezTo>
                    <a:pt x="108" y="215"/>
                    <a:pt x="121" y="108"/>
                    <a:pt x="134" y="28"/>
                  </a:cubicBezTo>
                  <a:lnTo>
                    <a:pt x="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3" descr="Logo&#10;&#10;Description automatically generated">
            <a:extLst>
              <a:ext uri="{FF2B5EF4-FFF2-40B4-BE49-F238E27FC236}">
                <a16:creationId xmlns:a16="http://schemas.microsoft.com/office/drawing/2014/main" xmlns="" id="{12E46858-3CAE-D4A2-A7AD-EDCAEC00A6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05" y="11615"/>
            <a:ext cx="1690008" cy="52578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3" descr="Logo&#10;&#10;Description automatically generated">
            <a:extLst>
              <a:ext uri="{FF2B5EF4-FFF2-40B4-BE49-F238E27FC236}">
                <a16:creationId xmlns:a16="http://schemas.microsoft.com/office/drawing/2014/main" xmlns="" id="{CC767858-1AC0-4201-09EF-4B34893ED8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05" y="11615"/>
            <a:ext cx="1690008" cy="525782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713225" y="505481"/>
            <a:ext cx="7717500" cy="572700"/>
          </a:xfrm>
        </p:spPr>
        <p:txBody>
          <a:bodyPr/>
          <a:lstStyle/>
          <a:p>
            <a:r>
              <a:rPr lang="en-IN" dirty="0"/>
              <a:t>The Three Key Players In Front End</a:t>
            </a:r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xmlns="" id="{9F42F8BA-36EB-4CDA-9C34-2FBFA3D0D547}"/>
              </a:ext>
            </a:extLst>
          </p:cNvPr>
          <p:cNvSpPr/>
          <p:nvPr/>
        </p:nvSpPr>
        <p:spPr>
          <a:xfrm>
            <a:off x="4455004" y="3962562"/>
            <a:ext cx="446148" cy="4461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sz="2000" dirty="0">
              <a:latin typeface="Barlow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xmlns="" id="{F0270141-EAEF-4DB8-BE02-068A9E67E9FC}"/>
              </a:ext>
            </a:extLst>
          </p:cNvPr>
          <p:cNvSpPr/>
          <p:nvPr/>
        </p:nvSpPr>
        <p:spPr>
          <a:xfrm>
            <a:off x="4455004" y="3045086"/>
            <a:ext cx="446148" cy="44614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sz="2000" dirty="0">
              <a:latin typeface="Barlow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xmlns="" id="{B8E337CC-A763-4D05-9509-C4A9D2828580}"/>
              </a:ext>
            </a:extLst>
          </p:cNvPr>
          <p:cNvSpPr/>
          <p:nvPr/>
        </p:nvSpPr>
        <p:spPr>
          <a:xfrm>
            <a:off x="4455004" y="2137407"/>
            <a:ext cx="446148" cy="44614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sz="2000" dirty="0">
              <a:latin typeface="Barlow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xmlns="" id="{249C4E87-AE40-4F8D-B76D-0F3FE3C5E753}"/>
              </a:ext>
            </a:extLst>
          </p:cNvPr>
          <p:cNvSpPr/>
          <p:nvPr/>
        </p:nvSpPr>
        <p:spPr>
          <a:xfrm>
            <a:off x="2829052" y="2973809"/>
            <a:ext cx="724990" cy="4182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sz="2000" dirty="0">
              <a:latin typeface="Barlow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xmlns="" id="{DCEBC72B-82D4-4B5A-9E29-9A6C7DF9679D}"/>
              </a:ext>
            </a:extLst>
          </p:cNvPr>
          <p:cNvSpPr/>
          <p:nvPr/>
        </p:nvSpPr>
        <p:spPr>
          <a:xfrm>
            <a:off x="2829052" y="3247288"/>
            <a:ext cx="724990" cy="41822"/>
          </a:xfrm>
          <a:prstGeom prst="rect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sz="2000" dirty="0">
              <a:latin typeface="Barlow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xmlns="" id="{8F5405A9-7AFD-4CD6-895B-4CC9E600198B}"/>
              </a:ext>
            </a:extLst>
          </p:cNvPr>
          <p:cNvSpPr/>
          <p:nvPr/>
        </p:nvSpPr>
        <p:spPr>
          <a:xfrm>
            <a:off x="2829052" y="3530563"/>
            <a:ext cx="724990" cy="4182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sz="2000" dirty="0">
              <a:latin typeface="Barlow"/>
            </a:endParaRPr>
          </a:p>
        </p:txBody>
      </p:sp>
      <p:sp>
        <p:nvSpPr>
          <p:cNvPr id="35" name="Freeform 34">
            <a:extLst>
              <a:ext uri="{FF2B5EF4-FFF2-40B4-BE49-F238E27FC236}">
                <a16:creationId xmlns:a16="http://schemas.microsoft.com/office/drawing/2014/main" xmlns="" id="{57802457-5DD1-4216-8401-316524397E6E}"/>
              </a:ext>
            </a:extLst>
          </p:cNvPr>
          <p:cNvSpPr/>
          <p:nvPr/>
        </p:nvSpPr>
        <p:spPr>
          <a:xfrm>
            <a:off x="3552895" y="2137407"/>
            <a:ext cx="903539" cy="878796"/>
          </a:xfrm>
          <a:custGeom>
            <a:avLst/>
            <a:gdLst>
              <a:gd name="connsiteX0" fmla="*/ 3399 w 1186340"/>
              <a:gd name="connsiteY0" fmla="*/ 1104759 h 1159147"/>
              <a:gd name="connsiteX1" fmla="*/ 1182941 w 1186340"/>
              <a:gd name="connsiteY1" fmla="*/ 0 h 1159147"/>
              <a:gd name="connsiteX2" fmla="*/ 1186340 w 1186340"/>
              <a:gd name="connsiteY2" fmla="*/ 554079 h 1159147"/>
              <a:gd name="connsiteX3" fmla="*/ 0 w 1186340"/>
              <a:gd name="connsiteY3" fmla="*/ 1159147 h 1159147"/>
              <a:gd name="connsiteX4" fmla="*/ 3399 w 1186340"/>
              <a:gd name="connsiteY4" fmla="*/ 1104759 h 1159147"/>
              <a:gd name="connsiteX0" fmla="*/ 3399 w 1187831"/>
              <a:gd name="connsiteY0" fmla="*/ 1104759 h 1159147"/>
              <a:gd name="connsiteX1" fmla="*/ 1187831 w 1187831"/>
              <a:gd name="connsiteY1" fmla="*/ 0 h 1159147"/>
              <a:gd name="connsiteX2" fmla="*/ 1186340 w 1187831"/>
              <a:gd name="connsiteY2" fmla="*/ 554079 h 1159147"/>
              <a:gd name="connsiteX3" fmla="*/ 0 w 1187831"/>
              <a:gd name="connsiteY3" fmla="*/ 1159147 h 1159147"/>
              <a:gd name="connsiteX4" fmla="*/ 3399 w 1187831"/>
              <a:gd name="connsiteY4" fmla="*/ 1104759 h 1159147"/>
              <a:gd name="connsiteX0" fmla="*/ 3399 w 1187831"/>
              <a:gd name="connsiteY0" fmla="*/ 1104759 h 1159147"/>
              <a:gd name="connsiteX1" fmla="*/ 1187831 w 1187831"/>
              <a:gd name="connsiteY1" fmla="*/ 0 h 1159147"/>
              <a:gd name="connsiteX2" fmla="*/ 1183895 w 1187831"/>
              <a:gd name="connsiteY2" fmla="*/ 566304 h 1159147"/>
              <a:gd name="connsiteX3" fmla="*/ 0 w 1187831"/>
              <a:gd name="connsiteY3" fmla="*/ 1159147 h 1159147"/>
              <a:gd name="connsiteX4" fmla="*/ 3399 w 1187831"/>
              <a:gd name="connsiteY4" fmla="*/ 1104759 h 1159147"/>
              <a:gd name="connsiteX0" fmla="*/ 13179 w 1187831"/>
              <a:gd name="connsiteY0" fmla="*/ 1080310 h 1159147"/>
              <a:gd name="connsiteX1" fmla="*/ 1187831 w 1187831"/>
              <a:gd name="connsiteY1" fmla="*/ 0 h 1159147"/>
              <a:gd name="connsiteX2" fmla="*/ 1183895 w 1187831"/>
              <a:gd name="connsiteY2" fmla="*/ 566304 h 1159147"/>
              <a:gd name="connsiteX3" fmla="*/ 0 w 1187831"/>
              <a:gd name="connsiteY3" fmla="*/ 1159147 h 1159147"/>
              <a:gd name="connsiteX4" fmla="*/ 13179 w 1187831"/>
              <a:gd name="connsiteY4" fmla="*/ 1080310 h 1159147"/>
              <a:gd name="connsiteX0" fmla="*/ 955 w 1175607"/>
              <a:gd name="connsiteY0" fmla="*/ 1080310 h 1134698"/>
              <a:gd name="connsiteX1" fmla="*/ 1175607 w 1175607"/>
              <a:gd name="connsiteY1" fmla="*/ 0 h 1134698"/>
              <a:gd name="connsiteX2" fmla="*/ 1171671 w 1175607"/>
              <a:gd name="connsiteY2" fmla="*/ 566304 h 1134698"/>
              <a:gd name="connsiteX3" fmla="*/ 0 w 1175607"/>
              <a:gd name="connsiteY3" fmla="*/ 1134698 h 1134698"/>
              <a:gd name="connsiteX4" fmla="*/ 955 w 1175607"/>
              <a:gd name="connsiteY4" fmla="*/ 1080310 h 1134698"/>
              <a:gd name="connsiteX0" fmla="*/ 10 w 1181997"/>
              <a:gd name="connsiteY0" fmla="*/ 1082755 h 1134698"/>
              <a:gd name="connsiteX1" fmla="*/ 1181997 w 1181997"/>
              <a:gd name="connsiteY1" fmla="*/ 0 h 1134698"/>
              <a:gd name="connsiteX2" fmla="*/ 1178061 w 1181997"/>
              <a:gd name="connsiteY2" fmla="*/ 566304 h 1134698"/>
              <a:gd name="connsiteX3" fmla="*/ 6390 w 1181997"/>
              <a:gd name="connsiteY3" fmla="*/ 1134698 h 1134698"/>
              <a:gd name="connsiteX4" fmla="*/ 10 w 1181997"/>
              <a:gd name="connsiteY4" fmla="*/ 1082755 h 1134698"/>
              <a:gd name="connsiteX0" fmla="*/ 32 w 1182019"/>
              <a:gd name="connsiteY0" fmla="*/ 1082755 h 1134698"/>
              <a:gd name="connsiteX1" fmla="*/ 1182019 w 1182019"/>
              <a:gd name="connsiteY1" fmla="*/ 0 h 1134698"/>
              <a:gd name="connsiteX2" fmla="*/ 1178083 w 1182019"/>
              <a:gd name="connsiteY2" fmla="*/ 566304 h 1134698"/>
              <a:gd name="connsiteX3" fmla="*/ 1522 w 1182019"/>
              <a:gd name="connsiteY3" fmla="*/ 1134698 h 1134698"/>
              <a:gd name="connsiteX4" fmla="*/ 32 w 1182019"/>
              <a:gd name="connsiteY4" fmla="*/ 1082755 h 1134698"/>
              <a:gd name="connsiteX0" fmla="*/ 32 w 1182019"/>
              <a:gd name="connsiteY0" fmla="*/ 1082755 h 1134698"/>
              <a:gd name="connsiteX1" fmla="*/ 1182019 w 1182019"/>
              <a:gd name="connsiteY1" fmla="*/ 0 h 1134698"/>
              <a:gd name="connsiteX2" fmla="*/ 1173193 w 1182019"/>
              <a:gd name="connsiteY2" fmla="*/ 573639 h 1134698"/>
              <a:gd name="connsiteX3" fmla="*/ 1522 w 1182019"/>
              <a:gd name="connsiteY3" fmla="*/ 1134698 h 1134698"/>
              <a:gd name="connsiteX4" fmla="*/ 32 w 1182019"/>
              <a:gd name="connsiteY4" fmla="*/ 1082755 h 1134698"/>
              <a:gd name="connsiteX0" fmla="*/ 32 w 1182019"/>
              <a:gd name="connsiteY0" fmla="*/ 1082755 h 1134698"/>
              <a:gd name="connsiteX1" fmla="*/ 1182019 w 1182019"/>
              <a:gd name="connsiteY1" fmla="*/ 0 h 1134698"/>
              <a:gd name="connsiteX2" fmla="*/ 1175638 w 1182019"/>
              <a:gd name="connsiteY2" fmla="*/ 573639 h 1134698"/>
              <a:gd name="connsiteX3" fmla="*/ 1522 w 1182019"/>
              <a:gd name="connsiteY3" fmla="*/ 1134698 h 1134698"/>
              <a:gd name="connsiteX4" fmla="*/ 32 w 1182019"/>
              <a:gd name="connsiteY4" fmla="*/ 1082755 h 1134698"/>
              <a:gd name="connsiteX0" fmla="*/ 32 w 1182972"/>
              <a:gd name="connsiteY0" fmla="*/ 1082755 h 1134698"/>
              <a:gd name="connsiteX1" fmla="*/ 1182019 w 1182972"/>
              <a:gd name="connsiteY1" fmla="*/ 0 h 1134698"/>
              <a:gd name="connsiteX2" fmla="*/ 1182972 w 1182972"/>
              <a:gd name="connsiteY2" fmla="*/ 573639 h 1134698"/>
              <a:gd name="connsiteX3" fmla="*/ 1522 w 1182972"/>
              <a:gd name="connsiteY3" fmla="*/ 1134698 h 1134698"/>
              <a:gd name="connsiteX4" fmla="*/ 32 w 1182972"/>
              <a:gd name="connsiteY4" fmla="*/ 1082755 h 1134698"/>
              <a:gd name="connsiteX0" fmla="*/ 32 w 1182972"/>
              <a:gd name="connsiteY0" fmla="*/ 1082755 h 1134698"/>
              <a:gd name="connsiteX1" fmla="*/ 1182019 w 1182972"/>
              <a:gd name="connsiteY1" fmla="*/ 0 h 1134698"/>
              <a:gd name="connsiteX2" fmla="*/ 1182972 w 1182972"/>
              <a:gd name="connsiteY2" fmla="*/ 578973 h 1134698"/>
              <a:gd name="connsiteX3" fmla="*/ 1522 w 1182972"/>
              <a:gd name="connsiteY3" fmla="*/ 1134698 h 1134698"/>
              <a:gd name="connsiteX4" fmla="*/ 32 w 1182972"/>
              <a:gd name="connsiteY4" fmla="*/ 1082755 h 11346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82972" h="1134698">
                <a:moveTo>
                  <a:pt x="32" y="1082755"/>
                </a:moveTo>
                <a:lnTo>
                  <a:pt x="1182019" y="0"/>
                </a:lnTo>
                <a:cubicBezTo>
                  <a:pt x="1182337" y="191213"/>
                  <a:pt x="1182654" y="387760"/>
                  <a:pt x="1182972" y="578973"/>
                </a:cubicBezTo>
                <a:lnTo>
                  <a:pt x="1522" y="1134698"/>
                </a:lnTo>
                <a:cubicBezTo>
                  <a:pt x="1840" y="1116569"/>
                  <a:pt x="-286" y="1100884"/>
                  <a:pt x="32" y="1082755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sz="2000" dirty="0">
              <a:latin typeface="Barlow"/>
            </a:endParaRPr>
          </a:p>
        </p:txBody>
      </p:sp>
      <p:sp>
        <p:nvSpPr>
          <p:cNvPr id="36" name="Freeform 35">
            <a:extLst>
              <a:ext uri="{FF2B5EF4-FFF2-40B4-BE49-F238E27FC236}">
                <a16:creationId xmlns:a16="http://schemas.microsoft.com/office/drawing/2014/main" xmlns="" id="{FC68CD52-4B81-4454-BCA7-8BFFCA054C31}"/>
              </a:ext>
            </a:extLst>
          </p:cNvPr>
          <p:cNvSpPr/>
          <p:nvPr/>
        </p:nvSpPr>
        <p:spPr>
          <a:xfrm>
            <a:off x="3552851" y="3044994"/>
            <a:ext cx="903581" cy="445900"/>
          </a:xfrm>
          <a:custGeom>
            <a:avLst/>
            <a:gdLst>
              <a:gd name="connsiteX0" fmla="*/ 0 w 1182941"/>
              <a:gd name="connsiteY0" fmla="*/ 339925 h 571075"/>
              <a:gd name="connsiteX1" fmla="*/ 1182941 w 1182941"/>
              <a:gd name="connsiteY1" fmla="*/ 571075 h 571075"/>
              <a:gd name="connsiteX2" fmla="*/ 1182941 w 1182941"/>
              <a:gd name="connsiteY2" fmla="*/ 0 h 571075"/>
              <a:gd name="connsiteX3" fmla="*/ 0 w 1182941"/>
              <a:gd name="connsiteY3" fmla="*/ 339925 h 571075"/>
              <a:gd name="connsiteX0" fmla="*/ 0 w 1182941"/>
              <a:gd name="connsiteY0" fmla="*/ 259242 h 571075"/>
              <a:gd name="connsiteX1" fmla="*/ 1182941 w 1182941"/>
              <a:gd name="connsiteY1" fmla="*/ 571075 h 571075"/>
              <a:gd name="connsiteX2" fmla="*/ 1182941 w 1182941"/>
              <a:gd name="connsiteY2" fmla="*/ 0 h 571075"/>
              <a:gd name="connsiteX3" fmla="*/ 0 w 1182941"/>
              <a:gd name="connsiteY3" fmla="*/ 259242 h 571075"/>
              <a:gd name="connsiteX0" fmla="*/ 576 w 1183517"/>
              <a:gd name="connsiteY0" fmla="*/ 259242 h 571075"/>
              <a:gd name="connsiteX1" fmla="*/ 9283 w 1183517"/>
              <a:gd name="connsiteY1" fmla="*/ 305851 h 571075"/>
              <a:gd name="connsiteX2" fmla="*/ 1183517 w 1183517"/>
              <a:gd name="connsiteY2" fmla="*/ 571075 h 571075"/>
              <a:gd name="connsiteX3" fmla="*/ 1183517 w 1183517"/>
              <a:gd name="connsiteY3" fmla="*/ 0 h 571075"/>
              <a:gd name="connsiteX4" fmla="*/ 576 w 1183517"/>
              <a:gd name="connsiteY4" fmla="*/ 259242 h 571075"/>
              <a:gd name="connsiteX0" fmla="*/ 0 w 1182941"/>
              <a:gd name="connsiteY0" fmla="*/ 259242 h 571075"/>
              <a:gd name="connsiteX1" fmla="*/ 8707 w 1182941"/>
              <a:gd name="connsiteY1" fmla="*/ 305851 h 571075"/>
              <a:gd name="connsiteX2" fmla="*/ 1182941 w 1182941"/>
              <a:gd name="connsiteY2" fmla="*/ 571075 h 571075"/>
              <a:gd name="connsiteX3" fmla="*/ 1182941 w 1182941"/>
              <a:gd name="connsiteY3" fmla="*/ 0 h 571075"/>
              <a:gd name="connsiteX4" fmla="*/ 0 w 1182941"/>
              <a:gd name="connsiteY4" fmla="*/ 259242 h 571075"/>
              <a:gd name="connsiteX0" fmla="*/ 0 w 1182941"/>
              <a:gd name="connsiteY0" fmla="*/ 259242 h 571075"/>
              <a:gd name="connsiteX1" fmla="*/ 8707 w 1182941"/>
              <a:gd name="connsiteY1" fmla="*/ 305851 h 571075"/>
              <a:gd name="connsiteX2" fmla="*/ 1182941 w 1182941"/>
              <a:gd name="connsiteY2" fmla="*/ 571075 h 571075"/>
              <a:gd name="connsiteX3" fmla="*/ 1182941 w 1182941"/>
              <a:gd name="connsiteY3" fmla="*/ 0 h 571075"/>
              <a:gd name="connsiteX4" fmla="*/ 0 w 1182941"/>
              <a:gd name="connsiteY4" fmla="*/ 259242 h 571075"/>
              <a:gd name="connsiteX0" fmla="*/ 1610 w 1184551"/>
              <a:gd name="connsiteY0" fmla="*/ 259242 h 571075"/>
              <a:gd name="connsiteX1" fmla="*/ 2982 w 1184551"/>
              <a:gd name="connsiteY1" fmla="*/ 303406 h 571075"/>
              <a:gd name="connsiteX2" fmla="*/ 1184551 w 1184551"/>
              <a:gd name="connsiteY2" fmla="*/ 571075 h 571075"/>
              <a:gd name="connsiteX3" fmla="*/ 1184551 w 1184551"/>
              <a:gd name="connsiteY3" fmla="*/ 0 h 571075"/>
              <a:gd name="connsiteX4" fmla="*/ 1610 w 1184551"/>
              <a:gd name="connsiteY4" fmla="*/ 259242 h 571075"/>
              <a:gd name="connsiteX0" fmla="*/ 0 w 1182941"/>
              <a:gd name="connsiteY0" fmla="*/ 259242 h 571075"/>
              <a:gd name="connsiteX1" fmla="*/ 1372 w 1182941"/>
              <a:gd name="connsiteY1" fmla="*/ 303406 h 571075"/>
              <a:gd name="connsiteX2" fmla="*/ 1182941 w 1182941"/>
              <a:gd name="connsiteY2" fmla="*/ 571075 h 571075"/>
              <a:gd name="connsiteX3" fmla="*/ 1182941 w 1182941"/>
              <a:gd name="connsiteY3" fmla="*/ 0 h 571075"/>
              <a:gd name="connsiteX4" fmla="*/ 0 w 1182941"/>
              <a:gd name="connsiteY4" fmla="*/ 259242 h 571075"/>
              <a:gd name="connsiteX0" fmla="*/ 0 w 1182941"/>
              <a:gd name="connsiteY0" fmla="*/ 266577 h 578410"/>
              <a:gd name="connsiteX1" fmla="*/ 1372 w 1182941"/>
              <a:gd name="connsiteY1" fmla="*/ 310741 h 578410"/>
              <a:gd name="connsiteX2" fmla="*/ 1182941 w 1182941"/>
              <a:gd name="connsiteY2" fmla="*/ 578410 h 578410"/>
              <a:gd name="connsiteX3" fmla="*/ 1180496 w 1182941"/>
              <a:gd name="connsiteY3" fmla="*/ 0 h 578410"/>
              <a:gd name="connsiteX4" fmla="*/ 0 w 1182941"/>
              <a:gd name="connsiteY4" fmla="*/ 266577 h 578410"/>
              <a:gd name="connsiteX0" fmla="*/ 0 w 1182941"/>
              <a:gd name="connsiteY0" fmla="*/ 266577 h 575743"/>
              <a:gd name="connsiteX1" fmla="*/ 1372 w 1182941"/>
              <a:gd name="connsiteY1" fmla="*/ 310741 h 575743"/>
              <a:gd name="connsiteX2" fmla="*/ 1182941 w 1182941"/>
              <a:gd name="connsiteY2" fmla="*/ 575743 h 575743"/>
              <a:gd name="connsiteX3" fmla="*/ 1180496 w 1182941"/>
              <a:gd name="connsiteY3" fmla="*/ 0 h 575743"/>
              <a:gd name="connsiteX4" fmla="*/ 0 w 1182941"/>
              <a:gd name="connsiteY4" fmla="*/ 266577 h 575743"/>
              <a:gd name="connsiteX0" fmla="*/ 0 w 1182941"/>
              <a:gd name="connsiteY0" fmla="*/ 261965 h 575743"/>
              <a:gd name="connsiteX1" fmla="*/ 1372 w 1182941"/>
              <a:gd name="connsiteY1" fmla="*/ 310741 h 575743"/>
              <a:gd name="connsiteX2" fmla="*/ 1182941 w 1182941"/>
              <a:gd name="connsiteY2" fmla="*/ 575743 h 575743"/>
              <a:gd name="connsiteX3" fmla="*/ 1180496 w 1182941"/>
              <a:gd name="connsiteY3" fmla="*/ 0 h 575743"/>
              <a:gd name="connsiteX4" fmla="*/ 0 w 1182941"/>
              <a:gd name="connsiteY4" fmla="*/ 261965 h 575743"/>
              <a:gd name="connsiteX0" fmla="*/ 0 w 1182941"/>
              <a:gd name="connsiteY0" fmla="*/ 261965 h 575743"/>
              <a:gd name="connsiteX1" fmla="*/ 1372 w 1182941"/>
              <a:gd name="connsiteY1" fmla="*/ 317659 h 575743"/>
              <a:gd name="connsiteX2" fmla="*/ 1182941 w 1182941"/>
              <a:gd name="connsiteY2" fmla="*/ 575743 h 575743"/>
              <a:gd name="connsiteX3" fmla="*/ 1180496 w 1182941"/>
              <a:gd name="connsiteY3" fmla="*/ 0 h 575743"/>
              <a:gd name="connsiteX4" fmla="*/ 0 w 1182941"/>
              <a:gd name="connsiteY4" fmla="*/ 261965 h 575743"/>
              <a:gd name="connsiteX0" fmla="*/ 966 w 1181569"/>
              <a:gd name="connsiteY0" fmla="*/ 261965 h 575743"/>
              <a:gd name="connsiteX1" fmla="*/ 0 w 1181569"/>
              <a:gd name="connsiteY1" fmla="*/ 317659 h 575743"/>
              <a:gd name="connsiteX2" fmla="*/ 1181569 w 1181569"/>
              <a:gd name="connsiteY2" fmla="*/ 575743 h 575743"/>
              <a:gd name="connsiteX3" fmla="*/ 1179124 w 1181569"/>
              <a:gd name="connsiteY3" fmla="*/ 0 h 575743"/>
              <a:gd name="connsiteX4" fmla="*/ 966 w 1181569"/>
              <a:gd name="connsiteY4" fmla="*/ 261965 h 575743"/>
              <a:gd name="connsiteX0" fmla="*/ 966 w 1181569"/>
              <a:gd name="connsiteY0" fmla="*/ 261965 h 575743"/>
              <a:gd name="connsiteX1" fmla="*/ 0 w 1181569"/>
              <a:gd name="connsiteY1" fmla="*/ 317659 h 575743"/>
              <a:gd name="connsiteX2" fmla="*/ 1181569 w 1181569"/>
              <a:gd name="connsiteY2" fmla="*/ 575743 h 575743"/>
              <a:gd name="connsiteX3" fmla="*/ 1179124 w 1181569"/>
              <a:gd name="connsiteY3" fmla="*/ 0 h 575743"/>
              <a:gd name="connsiteX4" fmla="*/ 966 w 1181569"/>
              <a:gd name="connsiteY4" fmla="*/ 261965 h 575743"/>
              <a:gd name="connsiteX0" fmla="*/ 1982 w 1182585"/>
              <a:gd name="connsiteY0" fmla="*/ 261965 h 575743"/>
              <a:gd name="connsiteX1" fmla="*/ 1016 w 1182585"/>
              <a:gd name="connsiteY1" fmla="*/ 317659 h 575743"/>
              <a:gd name="connsiteX2" fmla="*/ 1182585 w 1182585"/>
              <a:gd name="connsiteY2" fmla="*/ 575743 h 575743"/>
              <a:gd name="connsiteX3" fmla="*/ 1180140 w 1182585"/>
              <a:gd name="connsiteY3" fmla="*/ 0 h 575743"/>
              <a:gd name="connsiteX4" fmla="*/ 1982 w 1182585"/>
              <a:gd name="connsiteY4" fmla="*/ 261965 h 575743"/>
              <a:gd name="connsiteX0" fmla="*/ 2423 w 1183026"/>
              <a:gd name="connsiteY0" fmla="*/ 261965 h 575743"/>
              <a:gd name="connsiteX1" fmla="*/ 1457 w 1183026"/>
              <a:gd name="connsiteY1" fmla="*/ 317659 h 575743"/>
              <a:gd name="connsiteX2" fmla="*/ 1183026 w 1183026"/>
              <a:gd name="connsiteY2" fmla="*/ 575743 h 575743"/>
              <a:gd name="connsiteX3" fmla="*/ 1180581 w 1183026"/>
              <a:gd name="connsiteY3" fmla="*/ 0 h 575743"/>
              <a:gd name="connsiteX4" fmla="*/ 2423 w 1183026"/>
              <a:gd name="connsiteY4" fmla="*/ 261965 h 575743"/>
              <a:gd name="connsiteX0" fmla="*/ 1940 w 1182543"/>
              <a:gd name="connsiteY0" fmla="*/ 261965 h 575743"/>
              <a:gd name="connsiteX1" fmla="*/ 3312 w 1182543"/>
              <a:gd name="connsiteY1" fmla="*/ 317659 h 575743"/>
              <a:gd name="connsiteX2" fmla="*/ 1182543 w 1182543"/>
              <a:gd name="connsiteY2" fmla="*/ 575743 h 575743"/>
              <a:gd name="connsiteX3" fmla="*/ 1180098 w 1182543"/>
              <a:gd name="connsiteY3" fmla="*/ 0 h 575743"/>
              <a:gd name="connsiteX4" fmla="*/ 1940 w 1182543"/>
              <a:gd name="connsiteY4" fmla="*/ 261965 h 575743"/>
              <a:gd name="connsiteX0" fmla="*/ 2423 w 1183026"/>
              <a:gd name="connsiteY0" fmla="*/ 261965 h 575743"/>
              <a:gd name="connsiteX1" fmla="*/ 1457 w 1183026"/>
              <a:gd name="connsiteY1" fmla="*/ 315354 h 575743"/>
              <a:gd name="connsiteX2" fmla="*/ 1183026 w 1183026"/>
              <a:gd name="connsiteY2" fmla="*/ 575743 h 575743"/>
              <a:gd name="connsiteX3" fmla="*/ 1180581 w 1183026"/>
              <a:gd name="connsiteY3" fmla="*/ 0 h 575743"/>
              <a:gd name="connsiteX4" fmla="*/ 2423 w 1183026"/>
              <a:gd name="connsiteY4" fmla="*/ 261965 h 575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83026" h="575743">
                <a:moveTo>
                  <a:pt x="2423" y="261965"/>
                </a:moveTo>
                <a:cubicBezTo>
                  <a:pt x="-3106" y="295430"/>
                  <a:pt x="2736" y="276999"/>
                  <a:pt x="1457" y="315354"/>
                </a:cubicBezTo>
                <a:lnTo>
                  <a:pt x="1183026" y="575743"/>
                </a:lnTo>
                <a:lnTo>
                  <a:pt x="1180581" y="0"/>
                </a:lnTo>
                <a:lnTo>
                  <a:pt x="2423" y="26196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sz="2000" dirty="0">
              <a:latin typeface="Barlow"/>
            </a:endParaRPr>
          </a:p>
        </p:txBody>
      </p:sp>
      <p:sp>
        <p:nvSpPr>
          <p:cNvPr id="37" name="Freeform 36">
            <a:extLst>
              <a:ext uri="{FF2B5EF4-FFF2-40B4-BE49-F238E27FC236}">
                <a16:creationId xmlns:a16="http://schemas.microsoft.com/office/drawing/2014/main" xmlns="" id="{2CAE076D-7406-4897-B4DC-790DECC79ACC}"/>
              </a:ext>
            </a:extLst>
          </p:cNvPr>
          <p:cNvSpPr/>
          <p:nvPr/>
        </p:nvSpPr>
        <p:spPr>
          <a:xfrm flipV="1">
            <a:off x="3552895" y="3530563"/>
            <a:ext cx="903539" cy="880862"/>
          </a:xfrm>
          <a:custGeom>
            <a:avLst/>
            <a:gdLst>
              <a:gd name="connsiteX0" fmla="*/ 3399 w 1186340"/>
              <a:gd name="connsiteY0" fmla="*/ 1104759 h 1159147"/>
              <a:gd name="connsiteX1" fmla="*/ 1182941 w 1186340"/>
              <a:gd name="connsiteY1" fmla="*/ 0 h 1159147"/>
              <a:gd name="connsiteX2" fmla="*/ 1186340 w 1186340"/>
              <a:gd name="connsiteY2" fmla="*/ 554079 h 1159147"/>
              <a:gd name="connsiteX3" fmla="*/ 0 w 1186340"/>
              <a:gd name="connsiteY3" fmla="*/ 1159147 h 1159147"/>
              <a:gd name="connsiteX4" fmla="*/ 3399 w 1186340"/>
              <a:gd name="connsiteY4" fmla="*/ 1104759 h 1159147"/>
              <a:gd name="connsiteX0" fmla="*/ 3399 w 1187831"/>
              <a:gd name="connsiteY0" fmla="*/ 1104759 h 1159147"/>
              <a:gd name="connsiteX1" fmla="*/ 1187831 w 1187831"/>
              <a:gd name="connsiteY1" fmla="*/ 0 h 1159147"/>
              <a:gd name="connsiteX2" fmla="*/ 1186340 w 1187831"/>
              <a:gd name="connsiteY2" fmla="*/ 554079 h 1159147"/>
              <a:gd name="connsiteX3" fmla="*/ 0 w 1187831"/>
              <a:gd name="connsiteY3" fmla="*/ 1159147 h 1159147"/>
              <a:gd name="connsiteX4" fmla="*/ 3399 w 1187831"/>
              <a:gd name="connsiteY4" fmla="*/ 1104759 h 1159147"/>
              <a:gd name="connsiteX0" fmla="*/ 3399 w 1187831"/>
              <a:gd name="connsiteY0" fmla="*/ 1104759 h 1159147"/>
              <a:gd name="connsiteX1" fmla="*/ 1187831 w 1187831"/>
              <a:gd name="connsiteY1" fmla="*/ 0 h 1159147"/>
              <a:gd name="connsiteX2" fmla="*/ 1183895 w 1187831"/>
              <a:gd name="connsiteY2" fmla="*/ 566304 h 1159147"/>
              <a:gd name="connsiteX3" fmla="*/ 0 w 1187831"/>
              <a:gd name="connsiteY3" fmla="*/ 1159147 h 1159147"/>
              <a:gd name="connsiteX4" fmla="*/ 3399 w 1187831"/>
              <a:gd name="connsiteY4" fmla="*/ 1104759 h 1159147"/>
              <a:gd name="connsiteX0" fmla="*/ 13179 w 1187831"/>
              <a:gd name="connsiteY0" fmla="*/ 1080310 h 1159147"/>
              <a:gd name="connsiteX1" fmla="*/ 1187831 w 1187831"/>
              <a:gd name="connsiteY1" fmla="*/ 0 h 1159147"/>
              <a:gd name="connsiteX2" fmla="*/ 1183895 w 1187831"/>
              <a:gd name="connsiteY2" fmla="*/ 566304 h 1159147"/>
              <a:gd name="connsiteX3" fmla="*/ 0 w 1187831"/>
              <a:gd name="connsiteY3" fmla="*/ 1159147 h 1159147"/>
              <a:gd name="connsiteX4" fmla="*/ 13179 w 1187831"/>
              <a:gd name="connsiteY4" fmla="*/ 1080310 h 1159147"/>
              <a:gd name="connsiteX0" fmla="*/ 955 w 1175607"/>
              <a:gd name="connsiteY0" fmla="*/ 1080310 h 1134698"/>
              <a:gd name="connsiteX1" fmla="*/ 1175607 w 1175607"/>
              <a:gd name="connsiteY1" fmla="*/ 0 h 1134698"/>
              <a:gd name="connsiteX2" fmla="*/ 1171671 w 1175607"/>
              <a:gd name="connsiteY2" fmla="*/ 566304 h 1134698"/>
              <a:gd name="connsiteX3" fmla="*/ 0 w 1175607"/>
              <a:gd name="connsiteY3" fmla="*/ 1134698 h 1134698"/>
              <a:gd name="connsiteX4" fmla="*/ 955 w 1175607"/>
              <a:gd name="connsiteY4" fmla="*/ 1080310 h 1134698"/>
              <a:gd name="connsiteX0" fmla="*/ 10 w 1181997"/>
              <a:gd name="connsiteY0" fmla="*/ 1082755 h 1134698"/>
              <a:gd name="connsiteX1" fmla="*/ 1181997 w 1181997"/>
              <a:gd name="connsiteY1" fmla="*/ 0 h 1134698"/>
              <a:gd name="connsiteX2" fmla="*/ 1178061 w 1181997"/>
              <a:gd name="connsiteY2" fmla="*/ 566304 h 1134698"/>
              <a:gd name="connsiteX3" fmla="*/ 6390 w 1181997"/>
              <a:gd name="connsiteY3" fmla="*/ 1134698 h 1134698"/>
              <a:gd name="connsiteX4" fmla="*/ 10 w 1181997"/>
              <a:gd name="connsiteY4" fmla="*/ 1082755 h 1134698"/>
              <a:gd name="connsiteX0" fmla="*/ 32 w 1182019"/>
              <a:gd name="connsiteY0" fmla="*/ 1082755 h 1134698"/>
              <a:gd name="connsiteX1" fmla="*/ 1182019 w 1182019"/>
              <a:gd name="connsiteY1" fmla="*/ 0 h 1134698"/>
              <a:gd name="connsiteX2" fmla="*/ 1178083 w 1182019"/>
              <a:gd name="connsiteY2" fmla="*/ 566304 h 1134698"/>
              <a:gd name="connsiteX3" fmla="*/ 1522 w 1182019"/>
              <a:gd name="connsiteY3" fmla="*/ 1134698 h 1134698"/>
              <a:gd name="connsiteX4" fmla="*/ 32 w 1182019"/>
              <a:gd name="connsiteY4" fmla="*/ 1082755 h 1134698"/>
              <a:gd name="connsiteX0" fmla="*/ 32 w 1182019"/>
              <a:gd name="connsiteY0" fmla="*/ 1082755 h 1134698"/>
              <a:gd name="connsiteX1" fmla="*/ 1182019 w 1182019"/>
              <a:gd name="connsiteY1" fmla="*/ 0 h 1134698"/>
              <a:gd name="connsiteX2" fmla="*/ 1173193 w 1182019"/>
              <a:gd name="connsiteY2" fmla="*/ 573639 h 1134698"/>
              <a:gd name="connsiteX3" fmla="*/ 1522 w 1182019"/>
              <a:gd name="connsiteY3" fmla="*/ 1134698 h 1134698"/>
              <a:gd name="connsiteX4" fmla="*/ 32 w 1182019"/>
              <a:gd name="connsiteY4" fmla="*/ 1082755 h 1134698"/>
              <a:gd name="connsiteX0" fmla="*/ 32 w 1182019"/>
              <a:gd name="connsiteY0" fmla="*/ 1082755 h 1134698"/>
              <a:gd name="connsiteX1" fmla="*/ 1182019 w 1182019"/>
              <a:gd name="connsiteY1" fmla="*/ 0 h 1134698"/>
              <a:gd name="connsiteX2" fmla="*/ 1175638 w 1182019"/>
              <a:gd name="connsiteY2" fmla="*/ 573639 h 1134698"/>
              <a:gd name="connsiteX3" fmla="*/ 1522 w 1182019"/>
              <a:gd name="connsiteY3" fmla="*/ 1134698 h 1134698"/>
              <a:gd name="connsiteX4" fmla="*/ 32 w 1182019"/>
              <a:gd name="connsiteY4" fmla="*/ 1082755 h 1134698"/>
              <a:gd name="connsiteX0" fmla="*/ 32 w 1182972"/>
              <a:gd name="connsiteY0" fmla="*/ 1082755 h 1134698"/>
              <a:gd name="connsiteX1" fmla="*/ 1182019 w 1182972"/>
              <a:gd name="connsiteY1" fmla="*/ 0 h 1134698"/>
              <a:gd name="connsiteX2" fmla="*/ 1182972 w 1182972"/>
              <a:gd name="connsiteY2" fmla="*/ 573639 h 1134698"/>
              <a:gd name="connsiteX3" fmla="*/ 1522 w 1182972"/>
              <a:gd name="connsiteY3" fmla="*/ 1134698 h 1134698"/>
              <a:gd name="connsiteX4" fmla="*/ 32 w 1182972"/>
              <a:gd name="connsiteY4" fmla="*/ 1082755 h 1134698"/>
              <a:gd name="connsiteX0" fmla="*/ 32 w 1182972"/>
              <a:gd name="connsiteY0" fmla="*/ 1085422 h 1137365"/>
              <a:gd name="connsiteX1" fmla="*/ 1182019 w 1182972"/>
              <a:gd name="connsiteY1" fmla="*/ 0 h 1137365"/>
              <a:gd name="connsiteX2" fmla="*/ 1182972 w 1182972"/>
              <a:gd name="connsiteY2" fmla="*/ 576306 h 1137365"/>
              <a:gd name="connsiteX3" fmla="*/ 1522 w 1182972"/>
              <a:gd name="connsiteY3" fmla="*/ 1137365 h 1137365"/>
              <a:gd name="connsiteX4" fmla="*/ 32 w 1182972"/>
              <a:gd name="connsiteY4" fmla="*/ 1085422 h 11373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82972" h="1137365">
                <a:moveTo>
                  <a:pt x="32" y="1085422"/>
                </a:moveTo>
                <a:lnTo>
                  <a:pt x="1182019" y="0"/>
                </a:lnTo>
                <a:cubicBezTo>
                  <a:pt x="1182337" y="191213"/>
                  <a:pt x="1182654" y="385093"/>
                  <a:pt x="1182972" y="576306"/>
                </a:cubicBezTo>
                <a:lnTo>
                  <a:pt x="1522" y="1137365"/>
                </a:lnTo>
                <a:cubicBezTo>
                  <a:pt x="1840" y="1119236"/>
                  <a:pt x="-286" y="1103551"/>
                  <a:pt x="32" y="108542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sz="2000" dirty="0">
              <a:latin typeface="Barlow"/>
            </a:endParaRPr>
          </a:p>
        </p:txBody>
      </p:sp>
      <p:pic>
        <p:nvPicPr>
          <p:cNvPr id="38" name="그림 12">
            <a:extLst>
              <a:ext uri="{FF2B5EF4-FFF2-40B4-BE49-F238E27FC236}">
                <a16:creationId xmlns:a16="http://schemas.microsoft.com/office/drawing/2014/main" xmlns="" id="{E1EBBE6C-A189-438C-BCF8-442283D2EAD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28421" y="2483407"/>
            <a:ext cx="2274554" cy="1987910"/>
          </a:xfrm>
          <a:prstGeom prst="rect">
            <a:avLst/>
          </a:prstGeom>
        </p:spPr>
      </p:pic>
      <p:sp>
        <p:nvSpPr>
          <p:cNvPr id="40" name="Rectangle 39"/>
          <p:cNvSpPr/>
          <p:nvPr/>
        </p:nvSpPr>
        <p:spPr>
          <a:xfrm>
            <a:off x="369772" y="1278834"/>
            <a:ext cx="2480487" cy="346249"/>
          </a:xfrm>
          <a:prstGeom prst="rect">
            <a:avLst/>
          </a:prstGeom>
        </p:spPr>
        <p:txBody>
          <a:bodyPr wrap="none" lIns="68580" tIns="34290" rIns="68580" bIns="34290" anchor="t">
            <a:spAutoFit/>
          </a:bodyPr>
          <a:lstStyle/>
          <a:p>
            <a:r>
              <a:rPr lang="en-IN" sz="1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Role Of </a:t>
            </a:r>
            <a:r>
              <a:rPr lang="en-IN" sz="1800" b="1" dirty="0">
                <a:solidFill>
                  <a:schemeClr val="tx2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HTML</a:t>
            </a:r>
            <a:r>
              <a:rPr lang="en-IN" sz="1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, </a:t>
            </a:r>
            <a:r>
              <a:rPr lang="en-IN" sz="1800" b="1" dirty="0">
                <a:solidFill>
                  <a:schemeClr val="tx2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CSS</a:t>
            </a:r>
            <a:r>
              <a:rPr lang="en-IN" sz="1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&amp; </a:t>
            </a:r>
            <a:r>
              <a:rPr lang="en-IN" sz="1800" b="1" dirty="0">
                <a:solidFill>
                  <a:schemeClr val="tx2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JS</a:t>
            </a:r>
            <a:r>
              <a:rPr lang="en-IN" sz="1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</a:p>
        </p:txBody>
      </p:sp>
      <p:pic>
        <p:nvPicPr>
          <p:cNvPr id="41" name="Picture 40" descr="6024bc5746d7436c727825dc4fc23c22-html-programming-language-icon-by-vexels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498292" y="2174979"/>
            <a:ext cx="372292" cy="372292"/>
          </a:xfrm>
          <a:prstGeom prst="rect">
            <a:avLst/>
          </a:prstGeom>
        </p:spPr>
      </p:pic>
      <p:pic>
        <p:nvPicPr>
          <p:cNvPr id="42" name="Picture 41" descr="icon css 3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561694" y="3056439"/>
            <a:ext cx="308891" cy="433151"/>
          </a:xfrm>
          <a:prstGeom prst="rect">
            <a:avLst/>
          </a:prstGeom>
        </p:spPr>
      </p:pic>
      <p:pic>
        <p:nvPicPr>
          <p:cNvPr id="43" name="Picture 2" descr="Javascript Icon of Flat style - Available in SVG, PNG, EPS, AI &amp; Icon fonts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458220" y="3958806"/>
            <a:ext cx="441756" cy="441756"/>
          </a:xfrm>
          <a:prstGeom prst="rect">
            <a:avLst/>
          </a:prstGeom>
          <a:noFill/>
        </p:spPr>
      </p:pic>
      <p:sp>
        <p:nvSpPr>
          <p:cNvPr id="44" name="Pentagon 16">
            <a:extLst>
              <a:ext uri="{FF2B5EF4-FFF2-40B4-BE49-F238E27FC236}">
                <a16:creationId xmlns:a16="http://schemas.microsoft.com/office/drawing/2014/main" xmlns="" id="{5A0A52AF-D986-4103-87F7-7901638EBE16}"/>
              </a:ext>
            </a:extLst>
          </p:cNvPr>
          <p:cNvSpPr/>
          <p:nvPr/>
        </p:nvSpPr>
        <p:spPr>
          <a:xfrm flipH="1">
            <a:off x="4903387" y="1892494"/>
            <a:ext cx="3788082" cy="871946"/>
          </a:xfrm>
          <a:prstGeom prst="homePlat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sz="2000" dirty="0">
              <a:latin typeface="Barlow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5352522" y="1912088"/>
            <a:ext cx="3556364" cy="869469"/>
          </a:xfrm>
          <a:prstGeom prst="rect">
            <a:avLst/>
          </a:prstGeom>
          <a:noFill/>
        </p:spPr>
        <p:txBody>
          <a:bodyPr wrap="square" lIns="68580" tIns="34290" rIns="68580" bIns="34290" rtlCol="0" anchor="t">
            <a:spAutoFit/>
          </a:bodyPr>
          <a:lstStyle/>
          <a:p>
            <a:r>
              <a:rPr lang="en-IN" sz="1300" b="1" dirty="0">
                <a:solidFill>
                  <a:srgbClr val="7030A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HTML (</a:t>
            </a:r>
            <a:r>
              <a:rPr lang="en-IN" sz="1300" b="1" dirty="0" err="1">
                <a:solidFill>
                  <a:srgbClr val="7030A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HyperText</a:t>
            </a:r>
            <a:r>
              <a:rPr lang="en-IN" sz="1300" b="1" dirty="0">
                <a:solidFill>
                  <a:srgbClr val="7030A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Markup Language):</a:t>
            </a:r>
          </a:p>
          <a:p>
            <a:r>
              <a:rPr lang="en-IN" sz="13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It  is the backbone of the Web. Every website you visit is built with HTML. It takes care of </a:t>
            </a:r>
          </a:p>
          <a:p>
            <a:r>
              <a:rPr lang="en-IN" sz="13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all the </a:t>
            </a:r>
            <a:r>
              <a:rPr lang="en-IN" sz="1300" b="1" dirty="0">
                <a:solidFill>
                  <a:schemeClr val="accent3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structure</a:t>
            </a:r>
            <a:r>
              <a:rPr lang="en-IN" sz="1300" b="1" dirty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N" sz="13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and</a:t>
            </a:r>
            <a:r>
              <a:rPr lang="en-IN" sz="1300" b="1" dirty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N" sz="1300" b="1" dirty="0">
                <a:solidFill>
                  <a:srgbClr val="00CC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content</a:t>
            </a:r>
          </a:p>
        </p:txBody>
      </p:sp>
      <p:sp>
        <p:nvSpPr>
          <p:cNvPr id="46" name="Pentagon 16">
            <a:extLst>
              <a:ext uri="{FF2B5EF4-FFF2-40B4-BE49-F238E27FC236}">
                <a16:creationId xmlns:a16="http://schemas.microsoft.com/office/drawing/2014/main" xmlns="" id="{5A0A52AF-D986-4103-87F7-7901638EBE16}"/>
              </a:ext>
            </a:extLst>
          </p:cNvPr>
          <p:cNvSpPr/>
          <p:nvPr/>
        </p:nvSpPr>
        <p:spPr>
          <a:xfrm flipH="1">
            <a:off x="4937005" y="2843874"/>
            <a:ext cx="3788082" cy="871946"/>
          </a:xfrm>
          <a:prstGeom prst="homePlat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sz="2000" dirty="0">
              <a:latin typeface="Barlow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5336820" y="2863467"/>
            <a:ext cx="3526972" cy="838691"/>
          </a:xfrm>
          <a:prstGeom prst="rect">
            <a:avLst/>
          </a:prstGeom>
          <a:noFill/>
        </p:spPr>
        <p:txBody>
          <a:bodyPr wrap="square" lIns="68580" tIns="34290" rIns="68580" bIns="34290" rtlCol="0" anchor="t">
            <a:spAutoFit/>
          </a:bodyPr>
          <a:lstStyle/>
          <a:p>
            <a:pPr fontAlgn="base"/>
            <a:r>
              <a:rPr lang="en-IN" b="1" dirty="0">
                <a:solidFill>
                  <a:srgbClr val="7030A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CSS (Cascading Style Sheets):</a:t>
            </a:r>
          </a:p>
          <a:p>
            <a:r>
              <a:rPr lang="en-IN" sz="1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It is what controls the </a:t>
            </a:r>
            <a:r>
              <a:rPr lang="en-IN" sz="1200" b="1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look</a:t>
            </a:r>
            <a:r>
              <a:rPr lang="en-IN" sz="1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and</a:t>
            </a:r>
            <a:r>
              <a:rPr lang="en-IN" sz="1200" b="1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feel </a:t>
            </a:r>
            <a:r>
              <a:rPr lang="en-IN" sz="1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of the page. CSS sets the </a:t>
            </a:r>
            <a:r>
              <a:rPr lang="en-IN" sz="1200" b="1" dirty="0" err="1">
                <a:solidFill>
                  <a:srgbClr val="00CC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colors</a:t>
            </a:r>
            <a:r>
              <a:rPr lang="en-IN" sz="1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IN" sz="1200" b="1" dirty="0">
                <a:solidFill>
                  <a:schemeClr val="tx2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fonts</a:t>
            </a:r>
            <a:r>
              <a:rPr lang="en-IN" sz="1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IN" sz="1200" b="1" dirty="0">
                <a:solidFill>
                  <a:schemeClr val="accent3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Background</a:t>
            </a:r>
          </a:p>
          <a:p>
            <a:r>
              <a:rPr lang="en-IN" sz="1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and  the way is page laid out</a:t>
            </a:r>
          </a:p>
        </p:txBody>
      </p:sp>
      <p:sp>
        <p:nvSpPr>
          <p:cNvPr id="48" name="Pentagon 16">
            <a:extLst>
              <a:ext uri="{FF2B5EF4-FFF2-40B4-BE49-F238E27FC236}">
                <a16:creationId xmlns:a16="http://schemas.microsoft.com/office/drawing/2014/main" xmlns="" id="{5A0A52AF-D986-4103-87F7-7901638EBE16}"/>
              </a:ext>
            </a:extLst>
          </p:cNvPr>
          <p:cNvSpPr/>
          <p:nvPr/>
        </p:nvSpPr>
        <p:spPr>
          <a:xfrm flipH="1">
            <a:off x="4933739" y="3781135"/>
            <a:ext cx="3788082" cy="871946"/>
          </a:xfrm>
          <a:prstGeom prst="homePlat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sz="2000" dirty="0">
              <a:latin typeface="Barlow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5382585" y="3800727"/>
            <a:ext cx="3526972" cy="869469"/>
          </a:xfrm>
          <a:prstGeom prst="rect">
            <a:avLst/>
          </a:prstGeom>
          <a:noFill/>
        </p:spPr>
        <p:txBody>
          <a:bodyPr wrap="square" lIns="68580" tIns="34290" rIns="68580" bIns="34290" rtlCol="0" anchor="t">
            <a:spAutoFit/>
          </a:bodyPr>
          <a:lstStyle/>
          <a:p>
            <a:pPr fontAlgn="base"/>
            <a:r>
              <a:rPr lang="en-IN" b="1" dirty="0">
                <a:solidFill>
                  <a:srgbClr val="7030A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JavaScript:</a:t>
            </a:r>
          </a:p>
          <a:p>
            <a:r>
              <a:rPr lang="en-IN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en-IN" sz="1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It is a programming language commonly </a:t>
            </a:r>
          </a:p>
          <a:p>
            <a:r>
              <a:rPr lang="en-IN" sz="1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used to create </a:t>
            </a:r>
            <a:r>
              <a:rPr lang="en-IN" sz="1200" b="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interactive effects </a:t>
            </a:r>
            <a:r>
              <a:rPr lang="en-IN" sz="1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within web browsers.</a:t>
            </a:r>
          </a:p>
        </p:txBody>
      </p:sp>
      <p:pic>
        <p:nvPicPr>
          <p:cNvPr id="50" name="Content Placeholder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4326" y="2508933"/>
            <a:ext cx="2270015" cy="1413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903469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8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" dur="1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1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1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4" presetID="24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6" dur="1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7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" dur="1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20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2" dur="1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7" dur="1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28" presetID="24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0" dur="1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31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3" dur="1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34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6" dur="1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37" presetID="24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9" dur="1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40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2" dur="1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43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5" dur="1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50" dur="1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51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53" dur="1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54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56" dur="1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57" presetID="24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59" dur="1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60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2" dur="1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63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5" dur="1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  <p:bldP spid="31" grpId="0" animBg="1"/>
      <p:bldP spid="32" grpId="0" animBg="1"/>
      <p:bldP spid="32" grpId="1" animBg="1"/>
      <p:bldP spid="33" grpId="0" animBg="1"/>
      <p:bldP spid="34" grpId="0" animBg="1"/>
      <p:bldP spid="35" grpId="0" animBg="1"/>
      <p:bldP spid="36" grpId="0" animBg="1"/>
      <p:bldP spid="37" grpId="0" animBg="1"/>
      <p:bldP spid="44" grpId="0" animBg="1"/>
      <p:bldP spid="45" grpId="0"/>
      <p:bldP spid="46" grpId="0" animBg="1"/>
      <p:bldP spid="47" grpId="0"/>
      <p:bldP spid="48" grpId="0" animBg="1"/>
      <p:bldP spid="4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3" descr="Logo&#10;&#10;Description automatically generated">
            <a:extLst>
              <a:ext uri="{FF2B5EF4-FFF2-40B4-BE49-F238E27FC236}">
                <a16:creationId xmlns:a16="http://schemas.microsoft.com/office/drawing/2014/main" xmlns="" id="{CC767858-1AC0-4201-09EF-4B34893ED8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05" y="11615"/>
            <a:ext cx="1690008" cy="525782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713225" y="505481"/>
            <a:ext cx="7717500" cy="572700"/>
          </a:xfrm>
        </p:spPr>
        <p:txBody>
          <a:bodyPr/>
          <a:lstStyle/>
          <a:p>
            <a:r>
              <a:rPr lang="en-IN" dirty="0"/>
              <a:t>The Three Key Players In Front End</a:t>
            </a:r>
            <a:endParaRPr lang="en-US" dirty="0"/>
          </a:p>
        </p:txBody>
      </p:sp>
      <p:pic>
        <p:nvPicPr>
          <p:cNvPr id="25" name="Content Placeholder 3">
            <a:extLst>
              <a:ext uri="{FF2B5EF4-FFF2-40B4-BE49-F238E27FC236}">
                <a16:creationId xmlns:a16="http://schemas.microsoft.com/office/drawing/2014/main" xmlns="" id="{6C809FCF-C172-435B-98BC-F5860A7D11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1435836" y="1337520"/>
            <a:ext cx="6098022" cy="347981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xmlns="" val="903469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그룹 3">
            <a:extLst>
              <a:ext uri="{FF2B5EF4-FFF2-40B4-BE49-F238E27FC236}">
                <a16:creationId xmlns:a16="http://schemas.microsoft.com/office/drawing/2014/main" xmlns="" id="{5478F7D8-3A3F-4352-8121-94BD76156054}"/>
              </a:ext>
            </a:extLst>
          </p:cNvPr>
          <p:cNvGrpSpPr/>
          <p:nvPr/>
        </p:nvGrpSpPr>
        <p:grpSpPr>
          <a:xfrm>
            <a:off x="238224" y="1041977"/>
            <a:ext cx="8434004" cy="1095392"/>
            <a:chOff x="277291" y="3671161"/>
            <a:chExt cx="11245338" cy="1066503"/>
          </a:xfrm>
          <a:solidFill>
            <a:schemeClr val="accent3"/>
          </a:solidFill>
        </p:grpSpPr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xmlns="" id="{46C2C28B-D8C8-41F1-9392-9AD32FA2A1C4}"/>
                </a:ext>
              </a:extLst>
            </p:cNvPr>
            <p:cNvSpPr/>
            <p:nvPr/>
          </p:nvSpPr>
          <p:spPr>
            <a:xfrm>
              <a:off x="277291" y="3864855"/>
              <a:ext cx="11245338" cy="872809"/>
            </a:xfrm>
            <a:custGeom>
              <a:avLst/>
              <a:gdLst>
                <a:gd name="connsiteX0" fmla="*/ 722914 w 11245338"/>
                <a:gd name="connsiteY0" fmla="*/ 0 h 872809"/>
                <a:gd name="connsiteX1" fmla="*/ 11147573 w 11245338"/>
                <a:gd name="connsiteY1" fmla="*/ 0 h 872809"/>
                <a:gd name="connsiteX2" fmla="*/ 11147573 w 11245338"/>
                <a:gd name="connsiteY2" fmla="*/ 97809 h 872809"/>
                <a:gd name="connsiteX3" fmla="*/ 722914 w 11245338"/>
                <a:gd name="connsiteY3" fmla="*/ 97809 h 872809"/>
                <a:gd name="connsiteX4" fmla="*/ 145471 w 11245338"/>
                <a:gd name="connsiteY4" fmla="*/ 0 h 872809"/>
                <a:gd name="connsiteX5" fmla="*/ 217947 w 11245338"/>
                <a:gd name="connsiteY5" fmla="*/ 0 h 872809"/>
                <a:gd name="connsiteX6" fmla="*/ 217947 w 11245338"/>
                <a:gd name="connsiteY6" fmla="*/ 98534 h 872809"/>
                <a:gd name="connsiteX7" fmla="*/ 177603 w 11245338"/>
                <a:gd name="connsiteY7" fmla="*/ 106679 h 872809"/>
                <a:gd name="connsiteX8" fmla="*/ 108669 w 11245338"/>
                <a:gd name="connsiteY8" fmla="*/ 210676 h 872809"/>
                <a:gd name="connsiteX9" fmla="*/ 108669 w 11245338"/>
                <a:gd name="connsiteY9" fmla="*/ 662131 h 872809"/>
                <a:gd name="connsiteX10" fmla="*/ 221536 w 11245338"/>
                <a:gd name="connsiteY10" fmla="*/ 774998 h 872809"/>
                <a:gd name="connsiteX11" fmla="*/ 11245338 w 11245338"/>
                <a:gd name="connsiteY11" fmla="*/ 774998 h 872809"/>
                <a:gd name="connsiteX12" fmla="*/ 11245338 w 11245338"/>
                <a:gd name="connsiteY12" fmla="*/ 872809 h 872809"/>
                <a:gd name="connsiteX13" fmla="*/ 145471 w 11245338"/>
                <a:gd name="connsiteY13" fmla="*/ 872809 h 872809"/>
                <a:gd name="connsiteX14" fmla="*/ 0 w 11245338"/>
                <a:gd name="connsiteY14" fmla="*/ 727338 h 872809"/>
                <a:gd name="connsiteX15" fmla="*/ 0 w 11245338"/>
                <a:gd name="connsiteY15" fmla="*/ 145471 h 872809"/>
                <a:gd name="connsiteX16" fmla="*/ 145471 w 11245338"/>
                <a:gd name="connsiteY16" fmla="*/ 0 h 872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245338" h="872809">
                  <a:moveTo>
                    <a:pt x="722914" y="0"/>
                  </a:moveTo>
                  <a:lnTo>
                    <a:pt x="11147573" y="0"/>
                  </a:lnTo>
                  <a:lnTo>
                    <a:pt x="11147573" y="97809"/>
                  </a:lnTo>
                  <a:lnTo>
                    <a:pt x="722914" y="97809"/>
                  </a:lnTo>
                  <a:close/>
                  <a:moveTo>
                    <a:pt x="145471" y="0"/>
                  </a:moveTo>
                  <a:lnTo>
                    <a:pt x="217947" y="0"/>
                  </a:lnTo>
                  <a:lnTo>
                    <a:pt x="217947" y="98534"/>
                  </a:lnTo>
                  <a:lnTo>
                    <a:pt x="177603" y="106679"/>
                  </a:lnTo>
                  <a:cubicBezTo>
                    <a:pt x="137093" y="123813"/>
                    <a:pt x="108669" y="163925"/>
                    <a:pt x="108669" y="210676"/>
                  </a:cubicBezTo>
                  <a:lnTo>
                    <a:pt x="108669" y="662131"/>
                  </a:lnTo>
                  <a:cubicBezTo>
                    <a:pt x="108669" y="724466"/>
                    <a:pt x="159201" y="774998"/>
                    <a:pt x="221536" y="774998"/>
                  </a:cubicBezTo>
                  <a:lnTo>
                    <a:pt x="11245338" y="774998"/>
                  </a:lnTo>
                  <a:lnTo>
                    <a:pt x="11245338" y="872809"/>
                  </a:lnTo>
                  <a:lnTo>
                    <a:pt x="145471" y="872809"/>
                  </a:lnTo>
                  <a:cubicBezTo>
                    <a:pt x="65130" y="872809"/>
                    <a:pt x="0" y="807679"/>
                    <a:pt x="0" y="727338"/>
                  </a:cubicBezTo>
                  <a:lnTo>
                    <a:pt x="0" y="145471"/>
                  </a:lnTo>
                  <a:cubicBezTo>
                    <a:pt x="0" y="65130"/>
                    <a:pt x="65130" y="0"/>
                    <a:pt x="145471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n-US" dirty="0">
                <a:latin typeface="Barlow"/>
              </a:endParaRPr>
            </a:p>
          </p:txBody>
        </p:sp>
        <p:sp>
          <p:nvSpPr>
            <p:cNvPr id="45" name="Freeform 13">
              <a:extLst>
                <a:ext uri="{FF2B5EF4-FFF2-40B4-BE49-F238E27FC236}">
                  <a16:creationId xmlns:a16="http://schemas.microsoft.com/office/drawing/2014/main" xmlns="" id="{80B8F643-A79F-4F5C-A598-F03EE67B027F}"/>
                </a:ext>
              </a:extLst>
            </p:cNvPr>
            <p:cNvSpPr/>
            <p:nvPr/>
          </p:nvSpPr>
          <p:spPr>
            <a:xfrm>
              <a:off x="756704" y="3671161"/>
              <a:ext cx="183836" cy="389079"/>
            </a:xfrm>
            <a:custGeom>
              <a:avLst/>
              <a:gdLst>
                <a:gd name="connsiteX0" fmla="*/ 188798 w 1132764"/>
                <a:gd name="connsiteY0" fmla="*/ 0 h 2397435"/>
                <a:gd name="connsiteX1" fmla="*/ 943966 w 1132764"/>
                <a:gd name="connsiteY1" fmla="*/ 0 h 2397435"/>
                <a:gd name="connsiteX2" fmla="*/ 1132764 w 1132764"/>
                <a:gd name="connsiteY2" fmla="*/ 188798 h 2397435"/>
                <a:gd name="connsiteX3" fmla="*/ 1132764 w 1132764"/>
                <a:gd name="connsiteY3" fmla="*/ 1035815 h 2397435"/>
                <a:gd name="connsiteX4" fmla="*/ 943966 w 1132764"/>
                <a:gd name="connsiteY4" fmla="*/ 1224613 h 2397435"/>
                <a:gd name="connsiteX5" fmla="*/ 555971 w 1132764"/>
                <a:gd name="connsiteY5" fmla="*/ 1224613 h 2397435"/>
                <a:gd name="connsiteX6" fmla="*/ 556177 w 1132764"/>
                <a:gd name="connsiteY6" fmla="*/ 1225922 h 2397435"/>
                <a:gd name="connsiteX7" fmla="*/ 983506 w 1132764"/>
                <a:gd name="connsiteY7" fmla="*/ 1928815 h 2397435"/>
                <a:gd name="connsiteX8" fmla="*/ 1132764 w 1132764"/>
                <a:gd name="connsiteY8" fmla="*/ 2051963 h 2397435"/>
                <a:gd name="connsiteX9" fmla="*/ 1064525 w 1132764"/>
                <a:gd name="connsiteY9" fmla="*/ 2397435 h 2397435"/>
                <a:gd name="connsiteX10" fmla="*/ 865938 w 1132764"/>
                <a:gd name="connsiteY10" fmla="*/ 2313437 h 2397435"/>
                <a:gd name="connsiteX11" fmla="*/ 16118 w 1132764"/>
                <a:gd name="connsiteY11" fmla="*/ 1178727 h 2397435"/>
                <a:gd name="connsiteX12" fmla="*/ 5759 w 1132764"/>
                <a:gd name="connsiteY12" fmla="*/ 1080058 h 2397435"/>
                <a:gd name="connsiteX13" fmla="*/ 3836 w 1132764"/>
                <a:gd name="connsiteY13" fmla="*/ 1073864 h 2397435"/>
                <a:gd name="connsiteX14" fmla="*/ 0 w 1132764"/>
                <a:gd name="connsiteY14" fmla="*/ 1035815 h 2397435"/>
                <a:gd name="connsiteX15" fmla="*/ 0 w 1132764"/>
                <a:gd name="connsiteY15" fmla="*/ 942490 h 2397435"/>
                <a:gd name="connsiteX16" fmla="*/ 0 w 1132764"/>
                <a:gd name="connsiteY16" fmla="*/ 317733 h 2397435"/>
                <a:gd name="connsiteX17" fmla="*/ 0 w 1132764"/>
                <a:gd name="connsiteY17" fmla="*/ 188798 h 2397435"/>
                <a:gd name="connsiteX18" fmla="*/ 188798 w 1132764"/>
                <a:gd name="connsiteY18" fmla="*/ 0 h 2397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32764" h="2397435">
                  <a:moveTo>
                    <a:pt x="188798" y="0"/>
                  </a:moveTo>
                  <a:lnTo>
                    <a:pt x="943966" y="0"/>
                  </a:lnTo>
                  <a:cubicBezTo>
                    <a:pt x="1048236" y="0"/>
                    <a:pt x="1132764" y="84528"/>
                    <a:pt x="1132764" y="188798"/>
                  </a:cubicBezTo>
                  <a:lnTo>
                    <a:pt x="1132764" y="1035815"/>
                  </a:lnTo>
                  <a:cubicBezTo>
                    <a:pt x="1132764" y="1140085"/>
                    <a:pt x="1048236" y="1224613"/>
                    <a:pt x="943966" y="1224613"/>
                  </a:cubicBezTo>
                  <a:lnTo>
                    <a:pt x="555971" y="1224613"/>
                  </a:lnTo>
                  <a:lnTo>
                    <a:pt x="556177" y="1225922"/>
                  </a:lnTo>
                  <a:cubicBezTo>
                    <a:pt x="629881" y="1592732"/>
                    <a:pt x="759260" y="1704569"/>
                    <a:pt x="983506" y="1928815"/>
                  </a:cubicBezTo>
                  <a:lnTo>
                    <a:pt x="1132764" y="2051963"/>
                  </a:lnTo>
                  <a:lnTo>
                    <a:pt x="1064525" y="2397435"/>
                  </a:lnTo>
                  <a:lnTo>
                    <a:pt x="865938" y="2313437"/>
                  </a:lnTo>
                  <a:cubicBezTo>
                    <a:pt x="416006" y="2009468"/>
                    <a:pt x="90471" y="1698688"/>
                    <a:pt x="16118" y="1178727"/>
                  </a:cubicBezTo>
                  <a:lnTo>
                    <a:pt x="5759" y="1080058"/>
                  </a:lnTo>
                  <a:lnTo>
                    <a:pt x="3836" y="1073864"/>
                  </a:lnTo>
                  <a:cubicBezTo>
                    <a:pt x="1321" y="1061574"/>
                    <a:pt x="0" y="1048849"/>
                    <a:pt x="0" y="1035815"/>
                  </a:cubicBezTo>
                  <a:lnTo>
                    <a:pt x="0" y="942490"/>
                  </a:lnTo>
                  <a:lnTo>
                    <a:pt x="0" y="317733"/>
                  </a:lnTo>
                  <a:lnTo>
                    <a:pt x="0" y="188798"/>
                  </a:lnTo>
                  <a:cubicBezTo>
                    <a:pt x="0" y="84528"/>
                    <a:pt x="84528" y="0"/>
                    <a:pt x="18879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n-US" dirty="0">
                <a:latin typeface="Barlow"/>
              </a:endParaRPr>
            </a:p>
          </p:txBody>
        </p:sp>
        <p:sp>
          <p:nvSpPr>
            <p:cNvPr id="47" name="Freeform 14">
              <a:extLst>
                <a:ext uri="{FF2B5EF4-FFF2-40B4-BE49-F238E27FC236}">
                  <a16:creationId xmlns:a16="http://schemas.microsoft.com/office/drawing/2014/main" xmlns="" id="{F48E0BA7-2C33-47AB-ADAC-33276CDCF988}"/>
                </a:ext>
              </a:extLst>
            </p:cNvPr>
            <p:cNvSpPr/>
            <p:nvPr/>
          </p:nvSpPr>
          <p:spPr>
            <a:xfrm>
              <a:off x="538389" y="3671161"/>
              <a:ext cx="183836" cy="389079"/>
            </a:xfrm>
            <a:custGeom>
              <a:avLst/>
              <a:gdLst>
                <a:gd name="connsiteX0" fmla="*/ 188798 w 1132764"/>
                <a:gd name="connsiteY0" fmla="*/ 0 h 2397435"/>
                <a:gd name="connsiteX1" fmla="*/ 943966 w 1132764"/>
                <a:gd name="connsiteY1" fmla="*/ 0 h 2397435"/>
                <a:gd name="connsiteX2" fmla="*/ 1132764 w 1132764"/>
                <a:gd name="connsiteY2" fmla="*/ 188798 h 2397435"/>
                <a:gd name="connsiteX3" fmla="*/ 1132764 w 1132764"/>
                <a:gd name="connsiteY3" fmla="*/ 1035815 h 2397435"/>
                <a:gd name="connsiteX4" fmla="*/ 943966 w 1132764"/>
                <a:gd name="connsiteY4" fmla="*/ 1224613 h 2397435"/>
                <a:gd name="connsiteX5" fmla="*/ 555971 w 1132764"/>
                <a:gd name="connsiteY5" fmla="*/ 1224613 h 2397435"/>
                <a:gd name="connsiteX6" fmla="*/ 556177 w 1132764"/>
                <a:gd name="connsiteY6" fmla="*/ 1225922 h 2397435"/>
                <a:gd name="connsiteX7" fmla="*/ 983506 w 1132764"/>
                <a:gd name="connsiteY7" fmla="*/ 1928815 h 2397435"/>
                <a:gd name="connsiteX8" fmla="*/ 1132764 w 1132764"/>
                <a:gd name="connsiteY8" fmla="*/ 2051963 h 2397435"/>
                <a:gd name="connsiteX9" fmla="*/ 1064525 w 1132764"/>
                <a:gd name="connsiteY9" fmla="*/ 2397435 h 2397435"/>
                <a:gd name="connsiteX10" fmla="*/ 865938 w 1132764"/>
                <a:gd name="connsiteY10" fmla="*/ 2313437 h 2397435"/>
                <a:gd name="connsiteX11" fmla="*/ 16118 w 1132764"/>
                <a:gd name="connsiteY11" fmla="*/ 1178727 h 2397435"/>
                <a:gd name="connsiteX12" fmla="*/ 5759 w 1132764"/>
                <a:gd name="connsiteY12" fmla="*/ 1080058 h 2397435"/>
                <a:gd name="connsiteX13" fmla="*/ 3836 w 1132764"/>
                <a:gd name="connsiteY13" fmla="*/ 1073864 h 2397435"/>
                <a:gd name="connsiteX14" fmla="*/ 0 w 1132764"/>
                <a:gd name="connsiteY14" fmla="*/ 1035815 h 2397435"/>
                <a:gd name="connsiteX15" fmla="*/ 0 w 1132764"/>
                <a:gd name="connsiteY15" fmla="*/ 942490 h 2397435"/>
                <a:gd name="connsiteX16" fmla="*/ 0 w 1132764"/>
                <a:gd name="connsiteY16" fmla="*/ 317733 h 2397435"/>
                <a:gd name="connsiteX17" fmla="*/ 0 w 1132764"/>
                <a:gd name="connsiteY17" fmla="*/ 188798 h 2397435"/>
                <a:gd name="connsiteX18" fmla="*/ 188798 w 1132764"/>
                <a:gd name="connsiteY18" fmla="*/ 0 h 2397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32764" h="2397435">
                  <a:moveTo>
                    <a:pt x="188798" y="0"/>
                  </a:moveTo>
                  <a:lnTo>
                    <a:pt x="943966" y="0"/>
                  </a:lnTo>
                  <a:cubicBezTo>
                    <a:pt x="1048236" y="0"/>
                    <a:pt x="1132764" y="84528"/>
                    <a:pt x="1132764" y="188798"/>
                  </a:cubicBezTo>
                  <a:lnTo>
                    <a:pt x="1132764" y="1035815"/>
                  </a:lnTo>
                  <a:cubicBezTo>
                    <a:pt x="1132764" y="1140085"/>
                    <a:pt x="1048236" y="1224613"/>
                    <a:pt x="943966" y="1224613"/>
                  </a:cubicBezTo>
                  <a:lnTo>
                    <a:pt x="555971" y="1224613"/>
                  </a:lnTo>
                  <a:lnTo>
                    <a:pt x="556177" y="1225922"/>
                  </a:lnTo>
                  <a:cubicBezTo>
                    <a:pt x="629881" y="1592732"/>
                    <a:pt x="759260" y="1704569"/>
                    <a:pt x="983506" y="1928815"/>
                  </a:cubicBezTo>
                  <a:lnTo>
                    <a:pt x="1132764" y="2051963"/>
                  </a:lnTo>
                  <a:lnTo>
                    <a:pt x="1064525" y="2397435"/>
                  </a:lnTo>
                  <a:lnTo>
                    <a:pt x="865938" y="2313437"/>
                  </a:lnTo>
                  <a:cubicBezTo>
                    <a:pt x="416006" y="2009468"/>
                    <a:pt x="90471" y="1698688"/>
                    <a:pt x="16118" y="1178727"/>
                  </a:cubicBezTo>
                  <a:lnTo>
                    <a:pt x="5759" y="1080058"/>
                  </a:lnTo>
                  <a:lnTo>
                    <a:pt x="3836" y="1073864"/>
                  </a:lnTo>
                  <a:cubicBezTo>
                    <a:pt x="1321" y="1061574"/>
                    <a:pt x="0" y="1048849"/>
                    <a:pt x="0" y="1035815"/>
                  </a:cubicBezTo>
                  <a:lnTo>
                    <a:pt x="0" y="942490"/>
                  </a:lnTo>
                  <a:lnTo>
                    <a:pt x="0" y="317733"/>
                  </a:lnTo>
                  <a:lnTo>
                    <a:pt x="0" y="188798"/>
                  </a:lnTo>
                  <a:cubicBezTo>
                    <a:pt x="0" y="84528"/>
                    <a:pt x="84528" y="0"/>
                    <a:pt x="18879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n-US" dirty="0">
                <a:latin typeface="Barlow"/>
              </a:endParaRPr>
            </a:p>
          </p:txBody>
        </p:sp>
      </p:grpSp>
      <p:pic>
        <p:nvPicPr>
          <p:cNvPr id="10" name="Picture 3" descr="Logo&#10;&#10;Description automatically generated">
            <a:extLst>
              <a:ext uri="{FF2B5EF4-FFF2-40B4-BE49-F238E27FC236}">
                <a16:creationId xmlns:a16="http://schemas.microsoft.com/office/drawing/2014/main" xmlns="" id="{CC767858-1AC0-4201-09EF-4B34893ED8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05" y="11615"/>
            <a:ext cx="1690008" cy="525782"/>
          </a:xfrm>
          <a:prstGeom prst="rect">
            <a:avLst/>
          </a:prstGeom>
        </p:spPr>
      </p:pic>
      <p:sp>
        <p:nvSpPr>
          <p:cNvPr id="28" name="Rectangle 27"/>
          <p:cNvSpPr/>
          <p:nvPr/>
        </p:nvSpPr>
        <p:spPr>
          <a:xfrm>
            <a:off x="1035423" y="1521420"/>
            <a:ext cx="6911788" cy="330860"/>
          </a:xfrm>
          <a:prstGeom prst="rect">
            <a:avLst/>
          </a:prstGeom>
        </p:spPr>
        <p:txBody>
          <a:bodyPr wrap="square" lIns="68580" tIns="34290" rIns="68580" bIns="34290" anchor="t">
            <a:spAutoFit/>
          </a:bodyPr>
          <a:lstStyle/>
          <a:p>
            <a:r>
              <a:rPr lang="en-IN" sz="1700" b="1" dirty="0">
                <a:solidFill>
                  <a:schemeClr val="tx2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Back-end</a:t>
            </a:r>
            <a:r>
              <a:rPr lang="en-IN" sz="1700" b="1" dirty="0">
                <a:solidFill>
                  <a:srgbClr val="FFFF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N" sz="17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development refers to the </a:t>
            </a:r>
            <a:r>
              <a:rPr lang="en-IN" sz="1700" b="1" dirty="0">
                <a:solidFill>
                  <a:srgbClr val="7030A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server-side</a:t>
            </a:r>
            <a:r>
              <a:rPr lang="en-IN" sz="1700" b="1" dirty="0">
                <a:solidFill>
                  <a:srgbClr val="FFC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N" sz="17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development. </a:t>
            </a:r>
          </a:p>
        </p:txBody>
      </p:sp>
      <p:sp>
        <p:nvSpPr>
          <p:cNvPr id="29" name="Rectangle 28"/>
          <p:cNvSpPr/>
          <p:nvPr/>
        </p:nvSpPr>
        <p:spPr>
          <a:xfrm>
            <a:off x="995665" y="2768085"/>
            <a:ext cx="6577763" cy="854080"/>
          </a:xfrm>
          <a:prstGeom prst="rect">
            <a:avLst/>
          </a:prstGeom>
        </p:spPr>
        <p:txBody>
          <a:bodyPr wrap="none" lIns="68580" tIns="34290" rIns="68580" bIns="34290" anchor="t">
            <a:spAutoFit/>
          </a:bodyPr>
          <a:lstStyle/>
          <a:p>
            <a:r>
              <a:rPr lang="en-IN" sz="1800" b="1" dirty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It is the term </a:t>
            </a:r>
            <a:r>
              <a:rPr lang="en-IN" sz="1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used for the </a:t>
            </a:r>
            <a:r>
              <a:rPr lang="en-IN" sz="1800" b="1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behind-the-scenes</a:t>
            </a:r>
            <a:r>
              <a:rPr lang="en-IN" sz="1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activities that happen </a:t>
            </a:r>
          </a:p>
          <a:p>
            <a:r>
              <a:rPr lang="en-IN" sz="1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when performing any </a:t>
            </a:r>
            <a:r>
              <a:rPr lang="en-IN" sz="1800" b="1" dirty="0">
                <a:solidFill>
                  <a:srgbClr val="00B05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action</a:t>
            </a:r>
            <a:r>
              <a:rPr lang="en-IN" sz="1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on a </a:t>
            </a:r>
            <a:r>
              <a:rPr lang="en-IN" sz="1800" b="1" dirty="0">
                <a:solidFill>
                  <a:srgbClr val="7030A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web application</a:t>
            </a:r>
            <a:r>
              <a:rPr lang="en-IN" sz="1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 </a:t>
            </a:r>
          </a:p>
          <a:p>
            <a:endParaRPr lang="en-US" sz="1500" dirty="0">
              <a:latin typeface="Barlow"/>
              <a:cs typeface="Calibri" pitchFamily="34" charset="0"/>
            </a:endParaRPr>
          </a:p>
        </p:txBody>
      </p:sp>
      <p:grpSp>
        <p:nvGrpSpPr>
          <p:cNvPr id="49" name="그룹 3">
            <a:extLst>
              <a:ext uri="{FF2B5EF4-FFF2-40B4-BE49-F238E27FC236}">
                <a16:creationId xmlns:a16="http://schemas.microsoft.com/office/drawing/2014/main" xmlns="" id="{5478F7D8-3A3F-4352-8121-94BD76156054}"/>
              </a:ext>
            </a:extLst>
          </p:cNvPr>
          <p:cNvGrpSpPr/>
          <p:nvPr/>
        </p:nvGrpSpPr>
        <p:grpSpPr>
          <a:xfrm>
            <a:off x="258395" y="2444827"/>
            <a:ext cx="8434004" cy="1045616"/>
            <a:chOff x="277291" y="3671161"/>
            <a:chExt cx="11245338" cy="1066503"/>
          </a:xfrm>
          <a:solidFill>
            <a:schemeClr val="accent3"/>
          </a:solidFill>
        </p:grpSpPr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xmlns="" id="{80B8F643-A79F-4F5C-A598-F03EE67B027F}"/>
                </a:ext>
              </a:extLst>
            </p:cNvPr>
            <p:cNvSpPr/>
            <p:nvPr/>
          </p:nvSpPr>
          <p:spPr>
            <a:xfrm>
              <a:off x="756704" y="3671161"/>
              <a:ext cx="183836" cy="389079"/>
            </a:xfrm>
            <a:custGeom>
              <a:avLst/>
              <a:gdLst>
                <a:gd name="connsiteX0" fmla="*/ 188798 w 1132764"/>
                <a:gd name="connsiteY0" fmla="*/ 0 h 2397435"/>
                <a:gd name="connsiteX1" fmla="*/ 943966 w 1132764"/>
                <a:gd name="connsiteY1" fmla="*/ 0 h 2397435"/>
                <a:gd name="connsiteX2" fmla="*/ 1132764 w 1132764"/>
                <a:gd name="connsiteY2" fmla="*/ 188798 h 2397435"/>
                <a:gd name="connsiteX3" fmla="*/ 1132764 w 1132764"/>
                <a:gd name="connsiteY3" fmla="*/ 1035815 h 2397435"/>
                <a:gd name="connsiteX4" fmla="*/ 943966 w 1132764"/>
                <a:gd name="connsiteY4" fmla="*/ 1224613 h 2397435"/>
                <a:gd name="connsiteX5" fmla="*/ 555971 w 1132764"/>
                <a:gd name="connsiteY5" fmla="*/ 1224613 h 2397435"/>
                <a:gd name="connsiteX6" fmla="*/ 556177 w 1132764"/>
                <a:gd name="connsiteY6" fmla="*/ 1225922 h 2397435"/>
                <a:gd name="connsiteX7" fmla="*/ 983506 w 1132764"/>
                <a:gd name="connsiteY7" fmla="*/ 1928815 h 2397435"/>
                <a:gd name="connsiteX8" fmla="*/ 1132764 w 1132764"/>
                <a:gd name="connsiteY8" fmla="*/ 2051963 h 2397435"/>
                <a:gd name="connsiteX9" fmla="*/ 1064525 w 1132764"/>
                <a:gd name="connsiteY9" fmla="*/ 2397435 h 2397435"/>
                <a:gd name="connsiteX10" fmla="*/ 865938 w 1132764"/>
                <a:gd name="connsiteY10" fmla="*/ 2313437 h 2397435"/>
                <a:gd name="connsiteX11" fmla="*/ 16118 w 1132764"/>
                <a:gd name="connsiteY11" fmla="*/ 1178727 h 2397435"/>
                <a:gd name="connsiteX12" fmla="*/ 5759 w 1132764"/>
                <a:gd name="connsiteY12" fmla="*/ 1080058 h 2397435"/>
                <a:gd name="connsiteX13" fmla="*/ 3836 w 1132764"/>
                <a:gd name="connsiteY13" fmla="*/ 1073864 h 2397435"/>
                <a:gd name="connsiteX14" fmla="*/ 0 w 1132764"/>
                <a:gd name="connsiteY14" fmla="*/ 1035815 h 2397435"/>
                <a:gd name="connsiteX15" fmla="*/ 0 w 1132764"/>
                <a:gd name="connsiteY15" fmla="*/ 942490 h 2397435"/>
                <a:gd name="connsiteX16" fmla="*/ 0 w 1132764"/>
                <a:gd name="connsiteY16" fmla="*/ 317733 h 2397435"/>
                <a:gd name="connsiteX17" fmla="*/ 0 w 1132764"/>
                <a:gd name="connsiteY17" fmla="*/ 188798 h 2397435"/>
                <a:gd name="connsiteX18" fmla="*/ 188798 w 1132764"/>
                <a:gd name="connsiteY18" fmla="*/ 0 h 2397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32764" h="2397435">
                  <a:moveTo>
                    <a:pt x="188798" y="0"/>
                  </a:moveTo>
                  <a:lnTo>
                    <a:pt x="943966" y="0"/>
                  </a:lnTo>
                  <a:cubicBezTo>
                    <a:pt x="1048236" y="0"/>
                    <a:pt x="1132764" y="84528"/>
                    <a:pt x="1132764" y="188798"/>
                  </a:cubicBezTo>
                  <a:lnTo>
                    <a:pt x="1132764" y="1035815"/>
                  </a:lnTo>
                  <a:cubicBezTo>
                    <a:pt x="1132764" y="1140085"/>
                    <a:pt x="1048236" y="1224613"/>
                    <a:pt x="943966" y="1224613"/>
                  </a:cubicBezTo>
                  <a:lnTo>
                    <a:pt x="555971" y="1224613"/>
                  </a:lnTo>
                  <a:lnTo>
                    <a:pt x="556177" y="1225922"/>
                  </a:lnTo>
                  <a:cubicBezTo>
                    <a:pt x="629881" y="1592732"/>
                    <a:pt x="759260" y="1704569"/>
                    <a:pt x="983506" y="1928815"/>
                  </a:cubicBezTo>
                  <a:lnTo>
                    <a:pt x="1132764" y="2051963"/>
                  </a:lnTo>
                  <a:lnTo>
                    <a:pt x="1064525" y="2397435"/>
                  </a:lnTo>
                  <a:lnTo>
                    <a:pt x="865938" y="2313437"/>
                  </a:lnTo>
                  <a:cubicBezTo>
                    <a:pt x="416006" y="2009468"/>
                    <a:pt x="90471" y="1698688"/>
                    <a:pt x="16118" y="1178727"/>
                  </a:cubicBezTo>
                  <a:lnTo>
                    <a:pt x="5759" y="1080058"/>
                  </a:lnTo>
                  <a:lnTo>
                    <a:pt x="3836" y="1073864"/>
                  </a:lnTo>
                  <a:cubicBezTo>
                    <a:pt x="1321" y="1061574"/>
                    <a:pt x="0" y="1048849"/>
                    <a:pt x="0" y="1035815"/>
                  </a:cubicBezTo>
                  <a:lnTo>
                    <a:pt x="0" y="942490"/>
                  </a:lnTo>
                  <a:lnTo>
                    <a:pt x="0" y="317733"/>
                  </a:lnTo>
                  <a:lnTo>
                    <a:pt x="0" y="188798"/>
                  </a:lnTo>
                  <a:cubicBezTo>
                    <a:pt x="0" y="84528"/>
                    <a:pt x="84528" y="0"/>
                    <a:pt x="18879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n-US" dirty="0">
                <a:latin typeface="Barlow"/>
              </a:endParaRPr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xmlns="" id="{F48E0BA7-2C33-47AB-ADAC-33276CDCF988}"/>
                </a:ext>
              </a:extLst>
            </p:cNvPr>
            <p:cNvSpPr/>
            <p:nvPr/>
          </p:nvSpPr>
          <p:spPr>
            <a:xfrm>
              <a:off x="538389" y="3671161"/>
              <a:ext cx="183836" cy="389079"/>
            </a:xfrm>
            <a:custGeom>
              <a:avLst/>
              <a:gdLst>
                <a:gd name="connsiteX0" fmla="*/ 188798 w 1132764"/>
                <a:gd name="connsiteY0" fmla="*/ 0 h 2397435"/>
                <a:gd name="connsiteX1" fmla="*/ 943966 w 1132764"/>
                <a:gd name="connsiteY1" fmla="*/ 0 h 2397435"/>
                <a:gd name="connsiteX2" fmla="*/ 1132764 w 1132764"/>
                <a:gd name="connsiteY2" fmla="*/ 188798 h 2397435"/>
                <a:gd name="connsiteX3" fmla="*/ 1132764 w 1132764"/>
                <a:gd name="connsiteY3" fmla="*/ 1035815 h 2397435"/>
                <a:gd name="connsiteX4" fmla="*/ 943966 w 1132764"/>
                <a:gd name="connsiteY4" fmla="*/ 1224613 h 2397435"/>
                <a:gd name="connsiteX5" fmla="*/ 555971 w 1132764"/>
                <a:gd name="connsiteY5" fmla="*/ 1224613 h 2397435"/>
                <a:gd name="connsiteX6" fmla="*/ 556177 w 1132764"/>
                <a:gd name="connsiteY6" fmla="*/ 1225922 h 2397435"/>
                <a:gd name="connsiteX7" fmla="*/ 983506 w 1132764"/>
                <a:gd name="connsiteY7" fmla="*/ 1928815 h 2397435"/>
                <a:gd name="connsiteX8" fmla="*/ 1132764 w 1132764"/>
                <a:gd name="connsiteY8" fmla="*/ 2051963 h 2397435"/>
                <a:gd name="connsiteX9" fmla="*/ 1064525 w 1132764"/>
                <a:gd name="connsiteY9" fmla="*/ 2397435 h 2397435"/>
                <a:gd name="connsiteX10" fmla="*/ 865938 w 1132764"/>
                <a:gd name="connsiteY10" fmla="*/ 2313437 h 2397435"/>
                <a:gd name="connsiteX11" fmla="*/ 16118 w 1132764"/>
                <a:gd name="connsiteY11" fmla="*/ 1178727 h 2397435"/>
                <a:gd name="connsiteX12" fmla="*/ 5759 w 1132764"/>
                <a:gd name="connsiteY12" fmla="*/ 1080058 h 2397435"/>
                <a:gd name="connsiteX13" fmla="*/ 3836 w 1132764"/>
                <a:gd name="connsiteY13" fmla="*/ 1073864 h 2397435"/>
                <a:gd name="connsiteX14" fmla="*/ 0 w 1132764"/>
                <a:gd name="connsiteY14" fmla="*/ 1035815 h 2397435"/>
                <a:gd name="connsiteX15" fmla="*/ 0 w 1132764"/>
                <a:gd name="connsiteY15" fmla="*/ 942490 h 2397435"/>
                <a:gd name="connsiteX16" fmla="*/ 0 w 1132764"/>
                <a:gd name="connsiteY16" fmla="*/ 317733 h 2397435"/>
                <a:gd name="connsiteX17" fmla="*/ 0 w 1132764"/>
                <a:gd name="connsiteY17" fmla="*/ 188798 h 2397435"/>
                <a:gd name="connsiteX18" fmla="*/ 188798 w 1132764"/>
                <a:gd name="connsiteY18" fmla="*/ 0 h 2397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32764" h="2397435">
                  <a:moveTo>
                    <a:pt x="188798" y="0"/>
                  </a:moveTo>
                  <a:lnTo>
                    <a:pt x="943966" y="0"/>
                  </a:lnTo>
                  <a:cubicBezTo>
                    <a:pt x="1048236" y="0"/>
                    <a:pt x="1132764" y="84528"/>
                    <a:pt x="1132764" y="188798"/>
                  </a:cubicBezTo>
                  <a:lnTo>
                    <a:pt x="1132764" y="1035815"/>
                  </a:lnTo>
                  <a:cubicBezTo>
                    <a:pt x="1132764" y="1140085"/>
                    <a:pt x="1048236" y="1224613"/>
                    <a:pt x="943966" y="1224613"/>
                  </a:cubicBezTo>
                  <a:lnTo>
                    <a:pt x="555971" y="1224613"/>
                  </a:lnTo>
                  <a:lnTo>
                    <a:pt x="556177" y="1225922"/>
                  </a:lnTo>
                  <a:cubicBezTo>
                    <a:pt x="629881" y="1592732"/>
                    <a:pt x="759260" y="1704569"/>
                    <a:pt x="983506" y="1928815"/>
                  </a:cubicBezTo>
                  <a:lnTo>
                    <a:pt x="1132764" y="2051963"/>
                  </a:lnTo>
                  <a:lnTo>
                    <a:pt x="1064525" y="2397435"/>
                  </a:lnTo>
                  <a:lnTo>
                    <a:pt x="865938" y="2313437"/>
                  </a:lnTo>
                  <a:cubicBezTo>
                    <a:pt x="416006" y="2009468"/>
                    <a:pt x="90471" y="1698688"/>
                    <a:pt x="16118" y="1178727"/>
                  </a:cubicBezTo>
                  <a:lnTo>
                    <a:pt x="5759" y="1080058"/>
                  </a:lnTo>
                  <a:lnTo>
                    <a:pt x="3836" y="1073864"/>
                  </a:lnTo>
                  <a:cubicBezTo>
                    <a:pt x="1321" y="1061574"/>
                    <a:pt x="0" y="1048849"/>
                    <a:pt x="0" y="1035815"/>
                  </a:cubicBezTo>
                  <a:lnTo>
                    <a:pt x="0" y="942490"/>
                  </a:lnTo>
                  <a:lnTo>
                    <a:pt x="0" y="317733"/>
                  </a:lnTo>
                  <a:lnTo>
                    <a:pt x="0" y="188798"/>
                  </a:lnTo>
                  <a:cubicBezTo>
                    <a:pt x="0" y="84528"/>
                    <a:pt x="84528" y="0"/>
                    <a:pt x="18879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n-US" dirty="0">
                <a:latin typeface="Barlow"/>
              </a:endParaRPr>
            </a:p>
          </p:txBody>
        </p:sp>
        <p:sp>
          <p:nvSpPr>
            <p:cNvPr id="52" name="Freeform 11">
              <a:extLst>
                <a:ext uri="{FF2B5EF4-FFF2-40B4-BE49-F238E27FC236}">
                  <a16:creationId xmlns:a16="http://schemas.microsoft.com/office/drawing/2014/main" xmlns="" id="{46C2C28B-D8C8-41F1-9392-9AD32FA2A1C4}"/>
                </a:ext>
              </a:extLst>
            </p:cNvPr>
            <p:cNvSpPr/>
            <p:nvPr/>
          </p:nvSpPr>
          <p:spPr>
            <a:xfrm>
              <a:off x="277291" y="3864855"/>
              <a:ext cx="11245338" cy="872809"/>
            </a:xfrm>
            <a:custGeom>
              <a:avLst/>
              <a:gdLst>
                <a:gd name="connsiteX0" fmla="*/ 722914 w 11245338"/>
                <a:gd name="connsiteY0" fmla="*/ 0 h 872809"/>
                <a:gd name="connsiteX1" fmla="*/ 11147573 w 11245338"/>
                <a:gd name="connsiteY1" fmla="*/ 0 h 872809"/>
                <a:gd name="connsiteX2" fmla="*/ 11147573 w 11245338"/>
                <a:gd name="connsiteY2" fmla="*/ 97809 h 872809"/>
                <a:gd name="connsiteX3" fmla="*/ 722914 w 11245338"/>
                <a:gd name="connsiteY3" fmla="*/ 97809 h 872809"/>
                <a:gd name="connsiteX4" fmla="*/ 145471 w 11245338"/>
                <a:gd name="connsiteY4" fmla="*/ 0 h 872809"/>
                <a:gd name="connsiteX5" fmla="*/ 217947 w 11245338"/>
                <a:gd name="connsiteY5" fmla="*/ 0 h 872809"/>
                <a:gd name="connsiteX6" fmla="*/ 217947 w 11245338"/>
                <a:gd name="connsiteY6" fmla="*/ 98534 h 872809"/>
                <a:gd name="connsiteX7" fmla="*/ 177603 w 11245338"/>
                <a:gd name="connsiteY7" fmla="*/ 106679 h 872809"/>
                <a:gd name="connsiteX8" fmla="*/ 108669 w 11245338"/>
                <a:gd name="connsiteY8" fmla="*/ 210676 h 872809"/>
                <a:gd name="connsiteX9" fmla="*/ 108669 w 11245338"/>
                <a:gd name="connsiteY9" fmla="*/ 662131 h 872809"/>
                <a:gd name="connsiteX10" fmla="*/ 221536 w 11245338"/>
                <a:gd name="connsiteY10" fmla="*/ 774998 h 872809"/>
                <a:gd name="connsiteX11" fmla="*/ 11245338 w 11245338"/>
                <a:gd name="connsiteY11" fmla="*/ 774998 h 872809"/>
                <a:gd name="connsiteX12" fmla="*/ 11245338 w 11245338"/>
                <a:gd name="connsiteY12" fmla="*/ 872809 h 872809"/>
                <a:gd name="connsiteX13" fmla="*/ 145471 w 11245338"/>
                <a:gd name="connsiteY13" fmla="*/ 872809 h 872809"/>
                <a:gd name="connsiteX14" fmla="*/ 0 w 11245338"/>
                <a:gd name="connsiteY14" fmla="*/ 727338 h 872809"/>
                <a:gd name="connsiteX15" fmla="*/ 0 w 11245338"/>
                <a:gd name="connsiteY15" fmla="*/ 145471 h 872809"/>
                <a:gd name="connsiteX16" fmla="*/ 145471 w 11245338"/>
                <a:gd name="connsiteY16" fmla="*/ 0 h 872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245338" h="872809">
                  <a:moveTo>
                    <a:pt x="722914" y="0"/>
                  </a:moveTo>
                  <a:lnTo>
                    <a:pt x="11147573" y="0"/>
                  </a:lnTo>
                  <a:lnTo>
                    <a:pt x="11147573" y="97809"/>
                  </a:lnTo>
                  <a:lnTo>
                    <a:pt x="722914" y="97809"/>
                  </a:lnTo>
                  <a:close/>
                  <a:moveTo>
                    <a:pt x="145471" y="0"/>
                  </a:moveTo>
                  <a:lnTo>
                    <a:pt x="217947" y="0"/>
                  </a:lnTo>
                  <a:lnTo>
                    <a:pt x="217947" y="98534"/>
                  </a:lnTo>
                  <a:lnTo>
                    <a:pt x="177603" y="106679"/>
                  </a:lnTo>
                  <a:cubicBezTo>
                    <a:pt x="137093" y="123813"/>
                    <a:pt x="108669" y="163925"/>
                    <a:pt x="108669" y="210676"/>
                  </a:cubicBezTo>
                  <a:lnTo>
                    <a:pt x="108669" y="662131"/>
                  </a:lnTo>
                  <a:cubicBezTo>
                    <a:pt x="108669" y="724466"/>
                    <a:pt x="159201" y="774998"/>
                    <a:pt x="221536" y="774998"/>
                  </a:cubicBezTo>
                  <a:lnTo>
                    <a:pt x="11245338" y="774998"/>
                  </a:lnTo>
                  <a:lnTo>
                    <a:pt x="11245338" y="872809"/>
                  </a:lnTo>
                  <a:lnTo>
                    <a:pt x="145471" y="872809"/>
                  </a:lnTo>
                  <a:cubicBezTo>
                    <a:pt x="65130" y="872809"/>
                    <a:pt x="0" y="807679"/>
                    <a:pt x="0" y="727338"/>
                  </a:cubicBezTo>
                  <a:lnTo>
                    <a:pt x="0" y="145471"/>
                  </a:lnTo>
                  <a:cubicBezTo>
                    <a:pt x="0" y="65130"/>
                    <a:pt x="65130" y="0"/>
                    <a:pt x="145471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n-US" dirty="0">
                <a:latin typeface="Barlow"/>
              </a:endParaRPr>
            </a:p>
          </p:txBody>
        </p:sp>
      </p:grpSp>
      <p:sp>
        <p:nvSpPr>
          <p:cNvPr id="53" name="Frame 17">
            <a:extLst>
              <a:ext uri="{FF2B5EF4-FFF2-40B4-BE49-F238E27FC236}">
                <a16:creationId xmlns:a16="http://schemas.microsoft.com/office/drawing/2014/main" xmlns="" id="{1278BF84-DDF3-43F8-88E4-A0F28E4079EF}"/>
              </a:ext>
            </a:extLst>
          </p:cNvPr>
          <p:cNvSpPr/>
          <p:nvPr/>
        </p:nvSpPr>
        <p:spPr>
          <a:xfrm>
            <a:off x="468387" y="1515900"/>
            <a:ext cx="381115" cy="381115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sz="2000" dirty="0">
              <a:solidFill>
                <a:schemeClr val="tx1"/>
              </a:solidFill>
              <a:latin typeface="Barlow"/>
            </a:endParaRPr>
          </a:p>
        </p:txBody>
      </p:sp>
      <p:sp>
        <p:nvSpPr>
          <p:cNvPr id="54" name="Frame 17">
            <a:extLst>
              <a:ext uri="{FF2B5EF4-FFF2-40B4-BE49-F238E27FC236}">
                <a16:creationId xmlns:a16="http://schemas.microsoft.com/office/drawing/2014/main" xmlns="" id="{1278BF84-DDF3-43F8-88E4-A0F28E4079EF}"/>
              </a:ext>
            </a:extLst>
          </p:cNvPr>
          <p:cNvSpPr/>
          <p:nvPr/>
        </p:nvSpPr>
        <p:spPr>
          <a:xfrm>
            <a:off x="448216" y="2906313"/>
            <a:ext cx="381115" cy="381115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sz="2000" dirty="0">
              <a:solidFill>
                <a:schemeClr val="tx1"/>
              </a:solidFill>
              <a:latin typeface="Barlow"/>
            </a:endParaRPr>
          </a:p>
        </p:txBody>
      </p:sp>
      <p:grpSp>
        <p:nvGrpSpPr>
          <p:cNvPr id="55" name="그룹 3">
            <a:extLst>
              <a:ext uri="{FF2B5EF4-FFF2-40B4-BE49-F238E27FC236}">
                <a16:creationId xmlns:a16="http://schemas.microsoft.com/office/drawing/2014/main" xmlns="" id="{5478F7D8-3A3F-4352-8121-94BD76156054}"/>
              </a:ext>
            </a:extLst>
          </p:cNvPr>
          <p:cNvGrpSpPr/>
          <p:nvPr/>
        </p:nvGrpSpPr>
        <p:grpSpPr>
          <a:xfrm>
            <a:off x="280573" y="3869315"/>
            <a:ext cx="8434004" cy="1062434"/>
            <a:chOff x="277291" y="3671161"/>
            <a:chExt cx="11245338" cy="1066503"/>
          </a:xfrm>
          <a:solidFill>
            <a:schemeClr val="accent3"/>
          </a:solidFill>
        </p:grpSpPr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xmlns="" id="{80B8F643-A79F-4F5C-A598-F03EE67B027F}"/>
                </a:ext>
              </a:extLst>
            </p:cNvPr>
            <p:cNvSpPr/>
            <p:nvPr/>
          </p:nvSpPr>
          <p:spPr>
            <a:xfrm>
              <a:off x="756704" y="3671161"/>
              <a:ext cx="183836" cy="389079"/>
            </a:xfrm>
            <a:custGeom>
              <a:avLst/>
              <a:gdLst>
                <a:gd name="connsiteX0" fmla="*/ 188798 w 1132764"/>
                <a:gd name="connsiteY0" fmla="*/ 0 h 2397435"/>
                <a:gd name="connsiteX1" fmla="*/ 943966 w 1132764"/>
                <a:gd name="connsiteY1" fmla="*/ 0 h 2397435"/>
                <a:gd name="connsiteX2" fmla="*/ 1132764 w 1132764"/>
                <a:gd name="connsiteY2" fmla="*/ 188798 h 2397435"/>
                <a:gd name="connsiteX3" fmla="*/ 1132764 w 1132764"/>
                <a:gd name="connsiteY3" fmla="*/ 1035815 h 2397435"/>
                <a:gd name="connsiteX4" fmla="*/ 943966 w 1132764"/>
                <a:gd name="connsiteY4" fmla="*/ 1224613 h 2397435"/>
                <a:gd name="connsiteX5" fmla="*/ 555971 w 1132764"/>
                <a:gd name="connsiteY5" fmla="*/ 1224613 h 2397435"/>
                <a:gd name="connsiteX6" fmla="*/ 556177 w 1132764"/>
                <a:gd name="connsiteY6" fmla="*/ 1225922 h 2397435"/>
                <a:gd name="connsiteX7" fmla="*/ 983506 w 1132764"/>
                <a:gd name="connsiteY7" fmla="*/ 1928815 h 2397435"/>
                <a:gd name="connsiteX8" fmla="*/ 1132764 w 1132764"/>
                <a:gd name="connsiteY8" fmla="*/ 2051963 h 2397435"/>
                <a:gd name="connsiteX9" fmla="*/ 1064525 w 1132764"/>
                <a:gd name="connsiteY9" fmla="*/ 2397435 h 2397435"/>
                <a:gd name="connsiteX10" fmla="*/ 865938 w 1132764"/>
                <a:gd name="connsiteY10" fmla="*/ 2313437 h 2397435"/>
                <a:gd name="connsiteX11" fmla="*/ 16118 w 1132764"/>
                <a:gd name="connsiteY11" fmla="*/ 1178727 h 2397435"/>
                <a:gd name="connsiteX12" fmla="*/ 5759 w 1132764"/>
                <a:gd name="connsiteY12" fmla="*/ 1080058 h 2397435"/>
                <a:gd name="connsiteX13" fmla="*/ 3836 w 1132764"/>
                <a:gd name="connsiteY13" fmla="*/ 1073864 h 2397435"/>
                <a:gd name="connsiteX14" fmla="*/ 0 w 1132764"/>
                <a:gd name="connsiteY14" fmla="*/ 1035815 h 2397435"/>
                <a:gd name="connsiteX15" fmla="*/ 0 w 1132764"/>
                <a:gd name="connsiteY15" fmla="*/ 942490 h 2397435"/>
                <a:gd name="connsiteX16" fmla="*/ 0 w 1132764"/>
                <a:gd name="connsiteY16" fmla="*/ 317733 h 2397435"/>
                <a:gd name="connsiteX17" fmla="*/ 0 w 1132764"/>
                <a:gd name="connsiteY17" fmla="*/ 188798 h 2397435"/>
                <a:gd name="connsiteX18" fmla="*/ 188798 w 1132764"/>
                <a:gd name="connsiteY18" fmla="*/ 0 h 2397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32764" h="2397435">
                  <a:moveTo>
                    <a:pt x="188798" y="0"/>
                  </a:moveTo>
                  <a:lnTo>
                    <a:pt x="943966" y="0"/>
                  </a:lnTo>
                  <a:cubicBezTo>
                    <a:pt x="1048236" y="0"/>
                    <a:pt x="1132764" y="84528"/>
                    <a:pt x="1132764" y="188798"/>
                  </a:cubicBezTo>
                  <a:lnTo>
                    <a:pt x="1132764" y="1035815"/>
                  </a:lnTo>
                  <a:cubicBezTo>
                    <a:pt x="1132764" y="1140085"/>
                    <a:pt x="1048236" y="1224613"/>
                    <a:pt x="943966" y="1224613"/>
                  </a:cubicBezTo>
                  <a:lnTo>
                    <a:pt x="555971" y="1224613"/>
                  </a:lnTo>
                  <a:lnTo>
                    <a:pt x="556177" y="1225922"/>
                  </a:lnTo>
                  <a:cubicBezTo>
                    <a:pt x="629881" y="1592732"/>
                    <a:pt x="759260" y="1704569"/>
                    <a:pt x="983506" y="1928815"/>
                  </a:cubicBezTo>
                  <a:lnTo>
                    <a:pt x="1132764" y="2051963"/>
                  </a:lnTo>
                  <a:lnTo>
                    <a:pt x="1064525" y="2397435"/>
                  </a:lnTo>
                  <a:lnTo>
                    <a:pt x="865938" y="2313437"/>
                  </a:lnTo>
                  <a:cubicBezTo>
                    <a:pt x="416006" y="2009468"/>
                    <a:pt x="90471" y="1698688"/>
                    <a:pt x="16118" y="1178727"/>
                  </a:cubicBezTo>
                  <a:lnTo>
                    <a:pt x="5759" y="1080058"/>
                  </a:lnTo>
                  <a:lnTo>
                    <a:pt x="3836" y="1073864"/>
                  </a:lnTo>
                  <a:cubicBezTo>
                    <a:pt x="1321" y="1061574"/>
                    <a:pt x="0" y="1048849"/>
                    <a:pt x="0" y="1035815"/>
                  </a:cubicBezTo>
                  <a:lnTo>
                    <a:pt x="0" y="942490"/>
                  </a:lnTo>
                  <a:lnTo>
                    <a:pt x="0" y="317733"/>
                  </a:lnTo>
                  <a:lnTo>
                    <a:pt x="0" y="188798"/>
                  </a:lnTo>
                  <a:cubicBezTo>
                    <a:pt x="0" y="84528"/>
                    <a:pt x="84528" y="0"/>
                    <a:pt x="18879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n-US" dirty="0">
                <a:latin typeface="Barlow"/>
              </a:endParaRPr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xmlns="" id="{F48E0BA7-2C33-47AB-ADAC-33276CDCF988}"/>
                </a:ext>
              </a:extLst>
            </p:cNvPr>
            <p:cNvSpPr/>
            <p:nvPr/>
          </p:nvSpPr>
          <p:spPr>
            <a:xfrm>
              <a:off x="538389" y="3671161"/>
              <a:ext cx="183836" cy="389079"/>
            </a:xfrm>
            <a:custGeom>
              <a:avLst/>
              <a:gdLst>
                <a:gd name="connsiteX0" fmla="*/ 188798 w 1132764"/>
                <a:gd name="connsiteY0" fmla="*/ 0 h 2397435"/>
                <a:gd name="connsiteX1" fmla="*/ 943966 w 1132764"/>
                <a:gd name="connsiteY1" fmla="*/ 0 h 2397435"/>
                <a:gd name="connsiteX2" fmla="*/ 1132764 w 1132764"/>
                <a:gd name="connsiteY2" fmla="*/ 188798 h 2397435"/>
                <a:gd name="connsiteX3" fmla="*/ 1132764 w 1132764"/>
                <a:gd name="connsiteY3" fmla="*/ 1035815 h 2397435"/>
                <a:gd name="connsiteX4" fmla="*/ 943966 w 1132764"/>
                <a:gd name="connsiteY4" fmla="*/ 1224613 h 2397435"/>
                <a:gd name="connsiteX5" fmla="*/ 555971 w 1132764"/>
                <a:gd name="connsiteY5" fmla="*/ 1224613 h 2397435"/>
                <a:gd name="connsiteX6" fmla="*/ 556177 w 1132764"/>
                <a:gd name="connsiteY6" fmla="*/ 1225922 h 2397435"/>
                <a:gd name="connsiteX7" fmla="*/ 983506 w 1132764"/>
                <a:gd name="connsiteY7" fmla="*/ 1928815 h 2397435"/>
                <a:gd name="connsiteX8" fmla="*/ 1132764 w 1132764"/>
                <a:gd name="connsiteY8" fmla="*/ 2051963 h 2397435"/>
                <a:gd name="connsiteX9" fmla="*/ 1064525 w 1132764"/>
                <a:gd name="connsiteY9" fmla="*/ 2397435 h 2397435"/>
                <a:gd name="connsiteX10" fmla="*/ 865938 w 1132764"/>
                <a:gd name="connsiteY10" fmla="*/ 2313437 h 2397435"/>
                <a:gd name="connsiteX11" fmla="*/ 16118 w 1132764"/>
                <a:gd name="connsiteY11" fmla="*/ 1178727 h 2397435"/>
                <a:gd name="connsiteX12" fmla="*/ 5759 w 1132764"/>
                <a:gd name="connsiteY12" fmla="*/ 1080058 h 2397435"/>
                <a:gd name="connsiteX13" fmla="*/ 3836 w 1132764"/>
                <a:gd name="connsiteY13" fmla="*/ 1073864 h 2397435"/>
                <a:gd name="connsiteX14" fmla="*/ 0 w 1132764"/>
                <a:gd name="connsiteY14" fmla="*/ 1035815 h 2397435"/>
                <a:gd name="connsiteX15" fmla="*/ 0 w 1132764"/>
                <a:gd name="connsiteY15" fmla="*/ 942490 h 2397435"/>
                <a:gd name="connsiteX16" fmla="*/ 0 w 1132764"/>
                <a:gd name="connsiteY16" fmla="*/ 317733 h 2397435"/>
                <a:gd name="connsiteX17" fmla="*/ 0 w 1132764"/>
                <a:gd name="connsiteY17" fmla="*/ 188798 h 2397435"/>
                <a:gd name="connsiteX18" fmla="*/ 188798 w 1132764"/>
                <a:gd name="connsiteY18" fmla="*/ 0 h 2397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32764" h="2397435">
                  <a:moveTo>
                    <a:pt x="188798" y="0"/>
                  </a:moveTo>
                  <a:lnTo>
                    <a:pt x="943966" y="0"/>
                  </a:lnTo>
                  <a:cubicBezTo>
                    <a:pt x="1048236" y="0"/>
                    <a:pt x="1132764" y="84528"/>
                    <a:pt x="1132764" y="188798"/>
                  </a:cubicBezTo>
                  <a:lnTo>
                    <a:pt x="1132764" y="1035815"/>
                  </a:lnTo>
                  <a:cubicBezTo>
                    <a:pt x="1132764" y="1140085"/>
                    <a:pt x="1048236" y="1224613"/>
                    <a:pt x="943966" y="1224613"/>
                  </a:cubicBezTo>
                  <a:lnTo>
                    <a:pt x="555971" y="1224613"/>
                  </a:lnTo>
                  <a:lnTo>
                    <a:pt x="556177" y="1225922"/>
                  </a:lnTo>
                  <a:cubicBezTo>
                    <a:pt x="629881" y="1592732"/>
                    <a:pt x="759260" y="1704569"/>
                    <a:pt x="983506" y="1928815"/>
                  </a:cubicBezTo>
                  <a:lnTo>
                    <a:pt x="1132764" y="2051963"/>
                  </a:lnTo>
                  <a:lnTo>
                    <a:pt x="1064525" y="2397435"/>
                  </a:lnTo>
                  <a:lnTo>
                    <a:pt x="865938" y="2313437"/>
                  </a:lnTo>
                  <a:cubicBezTo>
                    <a:pt x="416006" y="2009468"/>
                    <a:pt x="90471" y="1698688"/>
                    <a:pt x="16118" y="1178727"/>
                  </a:cubicBezTo>
                  <a:lnTo>
                    <a:pt x="5759" y="1080058"/>
                  </a:lnTo>
                  <a:lnTo>
                    <a:pt x="3836" y="1073864"/>
                  </a:lnTo>
                  <a:cubicBezTo>
                    <a:pt x="1321" y="1061574"/>
                    <a:pt x="0" y="1048849"/>
                    <a:pt x="0" y="1035815"/>
                  </a:cubicBezTo>
                  <a:lnTo>
                    <a:pt x="0" y="942490"/>
                  </a:lnTo>
                  <a:lnTo>
                    <a:pt x="0" y="317733"/>
                  </a:lnTo>
                  <a:lnTo>
                    <a:pt x="0" y="188798"/>
                  </a:lnTo>
                  <a:cubicBezTo>
                    <a:pt x="0" y="84528"/>
                    <a:pt x="84528" y="0"/>
                    <a:pt x="18879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n-US" dirty="0">
                <a:latin typeface="Barlow"/>
              </a:endParaRPr>
            </a:p>
          </p:txBody>
        </p:sp>
        <p:sp>
          <p:nvSpPr>
            <p:cNvPr id="58" name="Freeform 11">
              <a:extLst>
                <a:ext uri="{FF2B5EF4-FFF2-40B4-BE49-F238E27FC236}">
                  <a16:creationId xmlns:a16="http://schemas.microsoft.com/office/drawing/2014/main" xmlns="" id="{46C2C28B-D8C8-41F1-9392-9AD32FA2A1C4}"/>
                </a:ext>
              </a:extLst>
            </p:cNvPr>
            <p:cNvSpPr/>
            <p:nvPr/>
          </p:nvSpPr>
          <p:spPr>
            <a:xfrm>
              <a:off x="277291" y="3864855"/>
              <a:ext cx="11245338" cy="872809"/>
            </a:xfrm>
            <a:custGeom>
              <a:avLst/>
              <a:gdLst>
                <a:gd name="connsiteX0" fmla="*/ 722914 w 11245338"/>
                <a:gd name="connsiteY0" fmla="*/ 0 h 872809"/>
                <a:gd name="connsiteX1" fmla="*/ 11147573 w 11245338"/>
                <a:gd name="connsiteY1" fmla="*/ 0 h 872809"/>
                <a:gd name="connsiteX2" fmla="*/ 11147573 w 11245338"/>
                <a:gd name="connsiteY2" fmla="*/ 97809 h 872809"/>
                <a:gd name="connsiteX3" fmla="*/ 722914 w 11245338"/>
                <a:gd name="connsiteY3" fmla="*/ 97809 h 872809"/>
                <a:gd name="connsiteX4" fmla="*/ 145471 w 11245338"/>
                <a:gd name="connsiteY4" fmla="*/ 0 h 872809"/>
                <a:gd name="connsiteX5" fmla="*/ 217947 w 11245338"/>
                <a:gd name="connsiteY5" fmla="*/ 0 h 872809"/>
                <a:gd name="connsiteX6" fmla="*/ 217947 w 11245338"/>
                <a:gd name="connsiteY6" fmla="*/ 98534 h 872809"/>
                <a:gd name="connsiteX7" fmla="*/ 177603 w 11245338"/>
                <a:gd name="connsiteY7" fmla="*/ 106679 h 872809"/>
                <a:gd name="connsiteX8" fmla="*/ 108669 w 11245338"/>
                <a:gd name="connsiteY8" fmla="*/ 210676 h 872809"/>
                <a:gd name="connsiteX9" fmla="*/ 108669 w 11245338"/>
                <a:gd name="connsiteY9" fmla="*/ 662131 h 872809"/>
                <a:gd name="connsiteX10" fmla="*/ 221536 w 11245338"/>
                <a:gd name="connsiteY10" fmla="*/ 774998 h 872809"/>
                <a:gd name="connsiteX11" fmla="*/ 11245338 w 11245338"/>
                <a:gd name="connsiteY11" fmla="*/ 774998 h 872809"/>
                <a:gd name="connsiteX12" fmla="*/ 11245338 w 11245338"/>
                <a:gd name="connsiteY12" fmla="*/ 872809 h 872809"/>
                <a:gd name="connsiteX13" fmla="*/ 145471 w 11245338"/>
                <a:gd name="connsiteY13" fmla="*/ 872809 h 872809"/>
                <a:gd name="connsiteX14" fmla="*/ 0 w 11245338"/>
                <a:gd name="connsiteY14" fmla="*/ 727338 h 872809"/>
                <a:gd name="connsiteX15" fmla="*/ 0 w 11245338"/>
                <a:gd name="connsiteY15" fmla="*/ 145471 h 872809"/>
                <a:gd name="connsiteX16" fmla="*/ 145471 w 11245338"/>
                <a:gd name="connsiteY16" fmla="*/ 0 h 872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245338" h="872809">
                  <a:moveTo>
                    <a:pt x="722914" y="0"/>
                  </a:moveTo>
                  <a:lnTo>
                    <a:pt x="11147573" y="0"/>
                  </a:lnTo>
                  <a:lnTo>
                    <a:pt x="11147573" y="97809"/>
                  </a:lnTo>
                  <a:lnTo>
                    <a:pt x="722914" y="97809"/>
                  </a:lnTo>
                  <a:close/>
                  <a:moveTo>
                    <a:pt x="145471" y="0"/>
                  </a:moveTo>
                  <a:lnTo>
                    <a:pt x="217947" y="0"/>
                  </a:lnTo>
                  <a:lnTo>
                    <a:pt x="217947" y="98534"/>
                  </a:lnTo>
                  <a:lnTo>
                    <a:pt x="177603" y="106679"/>
                  </a:lnTo>
                  <a:cubicBezTo>
                    <a:pt x="137093" y="123813"/>
                    <a:pt x="108669" y="163925"/>
                    <a:pt x="108669" y="210676"/>
                  </a:cubicBezTo>
                  <a:lnTo>
                    <a:pt x="108669" y="662131"/>
                  </a:lnTo>
                  <a:cubicBezTo>
                    <a:pt x="108669" y="724466"/>
                    <a:pt x="159201" y="774998"/>
                    <a:pt x="221536" y="774998"/>
                  </a:cubicBezTo>
                  <a:lnTo>
                    <a:pt x="11245338" y="774998"/>
                  </a:lnTo>
                  <a:lnTo>
                    <a:pt x="11245338" y="872809"/>
                  </a:lnTo>
                  <a:lnTo>
                    <a:pt x="145471" y="872809"/>
                  </a:lnTo>
                  <a:cubicBezTo>
                    <a:pt x="65130" y="872809"/>
                    <a:pt x="0" y="807679"/>
                    <a:pt x="0" y="727338"/>
                  </a:cubicBezTo>
                  <a:lnTo>
                    <a:pt x="0" y="145471"/>
                  </a:lnTo>
                  <a:cubicBezTo>
                    <a:pt x="0" y="65130"/>
                    <a:pt x="65130" y="0"/>
                    <a:pt x="145471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n-US" dirty="0">
                <a:latin typeface="Barlow"/>
              </a:endParaRPr>
            </a:p>
          </p:txBody>
        </p:sp>
      </p:grpSp>
      <p:sp>
        <p:nvSpPr>
          <p:cNvPr id="59" name="Frame 17">
            <a:extLst>
              <a:ext uri="{FF2B5EF4-FFF2-40B4-BE49-F238E27FC236}">
                <a16:creationId xmlns:a16="http://schemas.microsoft.com/office/drawing/2014/main" xmlns="" id="{1278BF84-DDF3-43F8-88E4-A0F28E4079EF}"/>
              </a:ext>
            </a:extLst>
          </p:cNvPr>
          <p:cNvSpPr/>
          <p:nvPr/>
        </p:nvSpPr>
        <p:spPr>
          <a:xfrm>
            <a:off x="480630" y="4320565"/>
            <a:ext cx="381115" cy="381115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sz="2000" dirty="0">
              <a:solidFill>
                <a:schemeClr val="tx1"/>
              </a:solidFill>
              <a:latin typeface="Barlow"/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1016758" y="4188861"/>
            <a:ext cx="7714397" cy="592470"/>
          </a:xfrm>
          <a:prstGeom prst="rect">
            <a:avLst/>
          </a:prstGeom>
        </p:spPr>
        <p:txBody>
          <a:bodyPr wrap="square" lIns="68580" tIns="34290" rIns="68580" bIns="34290" anchor="t">
            <a:spAutoFit/>
          </a:bodyPr>
          <a:lstStyle/>
          <a:p>
            <a:r>
              <a:rPr lang="en-IN" sz="1700" b="1" dirty="0">
                <a:solidFill>
                  <a:srgbClr val="66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Backend developer </a:t>
            </a:r>
            <a:r>
              <a:rPr lang="en-IN" sz="17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focuses on </a:t>
            </a:r>
            <a:r>
              <a:rPr lang="en-IN" sz="1700" b="1" dirty="0">
                <a:solidFill>
                  <a:srgbClr val="00CC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databases</a:t>
            </a:r>
            <a:r>
              <a:rPr lang="en-IN" sz="17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IN" sz="1700" b="1" dirty="0">
                <a:solidFill>
                  <a:srgbClr val="66003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business logic</a:t>
            </a:r>
            <a:r>
              <a:rPr lang="en-IN" sz="17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and the </a:t>
            </a:r>
            <a:r>
              <a:rPr lang="en-IN" sz="1700" b="1" dirty="0">
                <a:solidFill>
                  <a:srgbClr val="FF33CC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architecture</a:t>
            </a:r>
            <a:r>
              <a:rPr lang="en-IN" sz="17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of </a:t>
            </a:r>
            <a:r>
              <a:rPr lang="en-IN" sz="1700" b="1" dirty="0">
                <a:solidFill>
                  <a:srgbClr val="66003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web application</a:t>
            </a:r>
            <a:r>
              <a:rPr lang="en-IN" sz="17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sp>
        <p:nvSpPr>
          <p:cNvPr id="4" name="Title 5">
            <a:extLst>
              <a:ext uri="{FF2B5EF4-FFF2-40B4-BE49-F238E27FC236}">
                <a16:creationId xmlns:a16="http://schemas.microsoft.com/office/drawing/2014/main" xmlns="" id="{0E3DC535-309A-D98B-8360-A72593539A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2788" y="444500"/>
            <a:ext cx="7718425" cy="573088"/>
          </a:xfrm>
        </p:spPr>
        <p:txBody>
          <a:bodyPr/>
          <a:lstStyle/>
          <a:p>
            <a:r>
              <a:rPr lang="en-IN" dirty="0"/>
              <a:t>What Is Back End 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903469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/>
      <p:bldP spid="53" grpId="0" animBg="1"/>
      <p:bldP spid="54" grpId="0" animBg="1"/>
      <p:bldP spid="59" grpId="0" animBg="1"/>
      <p:bldP spid="6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3" descr="Logo&#10;&#10;Description automatically generated">
            <a:extLst>
              <a:ext uri="{FF2B5EF4-FFF2-40B4-BE49-F238E27FC236}">
                <a16:creationId xmlns:a16="http://schemas.microsoft.com/office/drawing/2014/main" xmlns="" id="{CC767858-1AC0-4201-09EF-4B34893ED8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05" y="11615"/>
            <a:ext cx="1690008" cy="525782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713225" y="558380"/>
            <a:ext cx="7717500" cy="572700"/>
          </a:xfrm>
        </p:spPr>
        <p:txBody>
          <a:bodyPr/>
          <a:lstStyle/>
          <a:p>
            <a:r>
              <a:rPr lang="en-IN" dirty="0"/>
              <a:t>Front End V/S Back End</a:t>
            </a:r>
            <a:endParaRPr lang="en-US" dirty="0"/>
          </a:p>
        </p:txBody>
      </p:sp>
      <p:pic>
        <p:nvPicPr>
          <p:cNvPr id="7" name="Content Placeholder 6" descr="1_qRmCzyBNzyE87_TE06oADA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837" y="1131960"/>
            <a:ext cx="8486539" cy="379994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xmlns="" val="903469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3" descr="Logo&#10;&#10;Description automatically generated">
            <a:extLst>
              <a:ext uri="{FF2B5EF4-FFF2-40B4-BE49-F238E27FC236}">
                <a16:creationId xmlns:a16="http://schemas.microsoft.com/office/drawing/2014/main" xmlns="" id="{CC767858-1AC0-4201-09EF-4B34893ED8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05" y="11615"/>
            <a:ext cx="1690008" cy="525782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713225" y="505481"/>
            <a:ext cx="7717500" cy="572700"/>
          </a:xfrm>
        </p:spPr>
        <p:txBody>
          <a:bodyPr/>
          <a:lstStyle/>
          <a:p>
            <a:r>
              <a:rPr lang="en-IN" dirty="0"/>
              <a:t>What is Back End Made Up Of ?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133066" y="1279840"/>
            <a:ext cx="8755529" cy="377026"/>
          </a:xfrm>
          <a:prstGeom prst="rect">
            <a:avLst/>
          </a:prstGeom>
        </p:spPr>
        <p:txBody>
          <a:bodyPr wrap="square" lIns="68580" tIns="34290" rIns="68580" bIns="34290" anchor="t">
            <a:spAutoFit/>
          </a:bodyPr>
          <a:lstStyle/>
          <a:p>
            <a:r>
              <a:rPr lang="en-IN" sz="2000" b="1" dirty="0">
                <a:latin typeface="Barlow"/>
              </a:rPr>
              <a:t>A</a:t>
            </a:r>
            <a:r>
              <a:rPr lang="en-IN" sz="2000" b="1" dirty="0">
                <a:solidFill>
                  <a:srgbClr val="FF0000"/>
                </a:solidFill>
                <a:latin typeface="Barlow"/>
              </a:rPr>
              <a:t> </a:t>
            </a:r>
            <a:r>
              <a:rPr lang="en-IN" sz="2000" b="1" dirty="0">
                <a:solidFill>
                  <a:schemeClr val="tx2">
                    <a:lumMod val="75000"/>
                  </a:schemeClr>
                </a:solidFill>
                <a:latin typeface="Barlow"/>
              </a:rPr>
              <a:t>backend</a:t>
            </a:r>
            <a:r>
              <a:rPr lang="en-IN" sz="2000" b="1" dirty="0">
                <a:solidFill>
                  <a:srgbClr val="FF0000"/>
                </a:solidFill>
                <a:latin typeface="Barlow"/>
              </a:rPr>
              <a:t> </a:t>
            </a:r>
            <a:r>
              <a:rPr lang="en-IN" sz="2000" b="1" dirty="0">
                <a:latin typeface="Barlow"/>
              </a:rPr>
              <a:t>developer </a:t>
            </a:r>
            <a:r>
              <a:rPr lang="en-IN" sz="2000" b="1" dirty="0">
                <a:solidFill>
                  <a:srgbClr val="7030A0"/>
                </a:solidFill>
                <a:latin typeface="Barlow"/>
              </a:rPr>
              <a:t>needs to understand</a:t>
            </a:r>
            <a:r>
              <a:rPr lang="en-IN" sz="2000" b="1" dirty="0">
                <a:solidFill>
                  <a:srgbClr val="FFC000"/>
                </a:solidFill>
                <a:latin typeface="Barlow"/>
              </a:rPr>
              <a:t> </a:t>
            </a:r>
            <a:r>
              <a:rPr lang="en-IN" sz="2000" b="1" dirty="0">
                <a:solidFill>
                  <a:srgbClr val="002060"/>
                </a:solidFill>
                <a:latin typeface="Barlow"/>
              </a:rPr>
              <a:t>2 very important </a:t>
            </a:r>
            <a:r>
              <a:rPr lang="en-IN" sz="2000" b="1" dirty="0">
                <a:latin typeface="Barlow"/>
              </a:rPr>
              <a:t>elements :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xmlns="" id="{6012DE67-6C1E-4B4B-92A4-1F4C2DEDF208}"/>
              </a:ext>
            </a:extLst>
          </p:cNvPr>
          <p:cNvSpPr/>
          <p:nvPr/>
        </p:nvSpPr>
        <p:spPr>
          <a:xfrm>
            <a:off x="1159" y="3155908"/>
            <a:ext cx="3717701" cy="405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dirty="0">
              <a:latin typeface="Barlow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xmlns="" id="{351F7D41-3C42-4B85-9CCF-92E470111DE0}"/>
              </a:ext>
            </a:extLst>
          </p:cNvPr>
          <p:cNvSpPr/>
          <p:nvPr/>
        </p:nvSpPr>
        <p:spPr>
          <a:xfrm rot="10800000">
            <a:off x="5425141" y="3155908"/>
            <a:ext cx="3718859" cy="4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dirty="0">
              <a:latin typeface="Barlow"/>
            </a:endParaRPr>
          </a:p>
        </p:txBody>
      </p:sp>
      <p:grpSp>
        <p:nvGrpSpPr>
          <p:cNvPr id="32" name="그룹 4">
            <a:extLst>
              <a:ext uri="{FF2B5EF4-FFF2-40B4-BE49-F238E27FC236}">
                <a16:creationId xmlns:a16="http://schemas.microsoft.com/office/drawing/2014/main" xmlns="" id="{CC90342D-3B26-474E-8BA9-AFC81C30999E}"/>
              </a:ext>
            </a:extLst>
          </p:cNvPr>
          <p:cNvGrpSpPr/>
          <p:nvPr/>
        </p:nvGrpSpPr>
        <p:grpSpPr>
          <a:xfrm>
            <a:off x="3276313" y="1886846"/>
            <a:ext cx="2591378" cy="2925667"/>
            <a:chOff x="4613536" y="2164199"/>
            <a:chExt cx="2956435" cy="3337816"/>
          </a:xfrm>
        </p:grpSpPr>
        <p:sp>
          <p:nvSpPr>
            <p:cNvPr id="33" name="Pie 14">
              <a:extLst>
                <a:ext uri="{FF2B5EF4-FFF2-40B4-BE49-F238E27FC236}">
                  <a16:creationId xmlns:a16="http://schemas.microsoft.com/office/drawing/2014/main" xmlns="" id="{4A303D82-4AD0-47EB-A952-88440AB147B8}"/>
                </a:ext>
              </a:extLst>
            </p:cNvPr>
            <p:cNvSpPr/>
            <p:nvPr/>
          </p:nvSpPr>
          <p:spPr>
            <a:xfrm>
              <a:off x="4613536" y="2363855"/>
              <a:ext cx="2920588" cy="2920588"/>
            </a:xfrm>
            <a:prstGeom prst="pie">
              <a:avLst>
                <a:gd name="adj1" fmla="val 10775528"/>
                <a:gd name="adj2" fmla="val 162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000" dirty="0">
                <a:solidFill>
                  <a:schemeClr val="tx1"/>
                </a:solidFill>
                <a:latin typeface="Barlow"/>
              </a:endParaRPr>
            </a:p>
          </p:txBody>
        </p:sp>
        <p:sp>
          <p:nvSpPr>
            <p:cNvPr id="34" name="Pie 22">
              <a:extLst>
                <a:ext uri="{FF2B5EF4-FFF2-40B4-BE49-F238E27FC236}">
                  <a16:creationId xmlns:a16="http://schemas.microsoft.com/office/drawing/2014/main" xmlns="" id="{3711BEB3-379E-4F1F-905B-A982C2FCF04A}"/>
                </a:ext>
              </a:extLst>
            </p:cNvPr>
            <p:cNvSpPr/>
            <p:nvPr/>
          </p:nvSpPr>
          <p:spPr>
            <a:xfrm rot="10800000">
              <a:off x="4649383" y="2381767"/>
              <a:ext cx="2920588" cy="2920588"/>
            </a:xfrm>
            <a:prstGeom prst="pie">
              <a:avLst>
                <a:gd name="adj1" fmla="val 10775528"/>
                <a:gd name="adj2" fmla="val 1620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000" dirty="0">
                <a:solidFill>
                  <a:schemeClr val="tx1"/>
                </a:solidFill>
                <a:latin typeface="Barlow"/>
              </a:endParaRP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xmlns="" id="{3A1DA3CD-8333-4FC1-ABC5-235D871E8D42}"/>
                </a:ext>
              </a:extLst>
            </p:cNvPr>
            <p:cNvSpPr/>
            <p:nvPr/>
          </p:nvSpPr>
          <p:spPr>
            <a:xfrm>
              <a:off x="5118427" y="2853991"/>
              <a:ext cx="1946652" cy="1946652"/>
            </a:xfrm>
            <a:prstGeom prst="ellipse">
              <a:avLst/>
            </a:prstGeom>
            <a:solidFill>
              <a:schemeClr val="bg1"/>
            </a:solidFill>
            <a:ln w="889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000" dirty="0">
                <a:latin typeface="Barlow"/>
              </a:endParaRPr>
            </a:p>
          </p:txBody>
        </p:sp>
        <p:sp>
          <p:nvSpPr>
            <p:cNvPr id="36" name="Isosceles Triangle 35">
              <a:extLst>
                <a:ext uri="{FF2B5EF4-FFF2-40B4-BE49-F238E27FC236}">
                  <a16:creationId xmlns:a16="http://schemas.microsoft.com/office/drawing/2014/main" xmlns="" id="{D344692D-CC5B-4069-9725-4E11FC4B799E}"/>
                </a:ext>
              </a:extLst>
            </p:cNvPr>
            <p:cNvSpPr/>
            <p:nvPr/>
          </p:nvSpPr>
          <p:spPr>
            <a:xfrm rot="5400000">
              <a:off x="5911556" y="2299861"/>
              <a:ext cx="847738" cy="57641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000" dirty="0">
                <a:latin typeface="Barlow"/>
              </a:endParaRPr>
            </a:p>
          </p:txBody>
        </p:sp>
        <p:sp>
          <p:nvSpPr>
            <p:cNvPr id="37" name="Isosceles Triangle 36">
              <a:extLst>
                <a:ext uri="{FF2B5EF4-FFF2-40B4-BE49-F238E27FC236}">
                  <a16:creationId xmlns:a16="http://schemas.microsoft.com/office/drawing/2014/main" xmlns="" id="{4EC06A36-9B13-434A-BE79-66F301E7DBFA}"/>
                </a:ext>
              </a:extLst>
            </p:cNvPr>
            <p:cNvSpPr/>
            <p:nvPr/>
          </p:nvSpPr>
          <p:spPr>
            <a:xfrm rot="16200000">
              <a:off x="5424212" y="4789939"/>
              <a:ext cx="847738" cy="576413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000" dirty="0">
                <a:latin typeface="Barlow"/>
              </a:endParaRPr>
            </a:p>
          </p:txBody>
        </p:sp>
      </p:grpSp>
      <p:sp>
        <p:nvSpPr>
          <p:cNvPr id="38" name="Oval 37">
            <a:extLst>
              <a:ext uri="{FF2B5EF4-FFF2-40B4-BE49-F238E27FC236}">
                <a16:creationId xmlns:a16="http://schemas.microsoft.com/office/drawing/2014/main" xmlns="" id="{87029278-59D0-4A7E-89DC-561D7A85624A}"/>
              </a:ext>
            </a:extLst>
          </p:cNvPr>
          <p:cNvSpPr/>
          <p:nvPr/>
        </p:nvSpPr>
        <p:spPr>
          <a:xfrm>
            <a:off x="4100162" y="2877840"/>
            <a:ext cx="943679" cy="94367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000" b="1" dirty="0">
                <a:solidFill>
                  <a:schemeClr val="bg1">
                    <a:lumMod val="95000"/>
                    <a:lumOff val="5000"/>
                  </a:schemeClr>
                </a:solidFill>
                <a:latin typeface="Barlow"/>
                <a:ea typeface="맑은 고딕"/>
              </a:rPr>
              <a:t>And</a:t>
            </a:r>
            <a:endParaRPr lang="ko-KR" altLang="en-US" sz="2000" b="1">
              <a:solidFill>
                <a:schemeClr val="bg1">
                  <a:lumMod val="95000"/>
                  <a:lumOff val="5000"/>
                </a:schemeClr>
              </a:solidFill>
              <a:latin typeface="Barlow"/>
              <a:ea typeface="맑은 고딕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5424985" y="2029463"/>
            <a:ext cx="3459708" cy="807913"/>
          </a:xfrm>
          <a:prstGeom prst="rect">
            <a:avLst/>
          </a:prstGeom>
        </p:spPr>
        <p:txBody>
          <a:bodyPr wrap="square" lIns="68580" tIns="34290" rIns="68580" bIns="34290" anchor="t">
            <a:spAutoFit/>
          </a:bodyPr>
          <a:lstStyle/>
          <a:p>
            <a:pPr lvl="1"/>
            <a:r>
              <a:rPr lang="en-IN" sz="1600" b="1" dirty="0">
                <a:solidFill>
                  <a:schemeClr val="tx2">
                    <a:lumMod val="50000"/>
                  </a:schemeClr>
                </a:solidFill>
                <a:latin typeface="Barlow"/>
              </a:rPr>
              <a:t>A server side programming language/technology </a:t>
            </a:r>
            <a:r>
              <a:rPr lang="en-IN" sz="1600" b="1" dirty="0">
                <a:latin typeface="Barlow"/>
              </a:rPr>
              <a:t>like </a:t>
            </a:r>
            <a:r>
              <a:rPr lang="en-IN" sz="1600" b="1" dirty="0">
                <a:solidFill>
                  <a:srgbClr val="7030A0"/>
                </a:solidFill>
                <a:latin typeface="Barlow"/>
              </a:rPr>
              <a:t>Python</a:t>
            </a:r>
            <a:r>
              <a:rPr lang="en-IN" sz="1600" b="1" dirty="0">
                <a:solidFill>
                  <a:srgbClr val="C00000"/>
                </a:solidFill>
                <a:latin typeface="Barlow"/>
              </a:rPr>
              <a:t> </a:t>
            </a:r>
            <a:r>
              <a:rPr lang="en-IN" sz="1600" b="1" dirty="0">
                <a:solidFill>
                  <a:schemeClr val="bg2">
                    <a:lumMod val="50000"/>
                  </a:schemeClr>
                </a:solidFill>
                <a:latin typeface="Barlow"/>
              </a:rPr>
              <a:t>,</a:t>
            </a:r>
            <a:r>
              <a:rPr lang="en-IN" sz="1600" b="1" dirty="0">
                <a:solidFill>
                  <a:srgbClr val="C00000"/>
                </a:solidFill>
                <a:latin typeface="Barlow"/>
              </a:rPr>
              <a:t> </a:t>
            </a:r>
            <a:r>
              <a:rPr lang="en-IN" sz="1600" b="1" dirty="0">
                <a:solidFill>
                  <a:schemeClr val="accent6">
                    <a:lumMod val="75000"/>
                  </a:schemeClr>
                </a:solidFill>
                <a:latin typeface="Barlow"/>
              </a:rPr>
              <a:t>Java</a:t>
            </a:r>
            <a:r>
              <a:rPr lang="en-IN" sz="1600" b="1" dirty="0">
                <a:solidFill>
                  <a:schemeClr val="bg2">
                    <a:lumMod val="50000"/>
                  </a:schemeClr>
                </a:solidFill>
                <a:latin typeface="Barlow"/>
              </a:rPr>
              <a:t>, </a:t>
            </a:r>
            <a:r>
              <a:rPr lang="en-IN" sz="1600" b="1" dirty="0">
                <a:solidFill>
                  <a:srgbClr val="7030A0"/>
                </a:solidFill>
                <a:latin typeface="Barlow"/>
              </a:rPr>
              <a:t>PHP</a:t>
            </a:r>
            <a:r>
              <a:rPr lang="en-IN" sz="1600" b="1" dirty="0">
                <a:solidFill>
                  <a:srgbClr val="C00000"/>
                </a:solidFill>
                <a:latin typeface="Barlow"/>
              </a:rPr>
              <a:t> </a:t>
            </a:r>
            <a:r>
              <a:rPr lang="en-IN" sz="1600" b="1" dirty="0">
                <a:solidFill>
                  <a:schemeClr val="bg2">
                    <a:lumMod val="50000"/>
                  </a:schemeClr>
                </a:solidFill>
                <a:latin typeface="Barlow"/>
              </a:rPr>
              <a:t>, </a:t>
            </a:r>
            <a:r>
              <a:rPr lang="en-IN" sz="1600" b="1" dirty="0">
                <a:solidFill>
                  <a:srgbClr val="7030A0"/>
                </a:solidFill>
                <a:latin typeface="Barlow"/>
              </a:rPr>
              <a:t>Ruby</a:t>
            </a:r>
            <a:r>
              <a:rPr lang="en-IN" sz="1600" b="1" dirty="0">
                <a:solidFill>
                  <a:schemeClr val="bg2">
                    <a:lumMod val="50000"/>
                  </a:schemeClr>
                </a:solidFill>
                <a:latin typeface="Barlow"/>
              </a:rPr>
              <a:t>,</a:t>
            </a:r>
            <a:r>
              <a:rPr lang="en-IN" sz="1600" b="1" dirty="0">
                <a:solidFill>
                  <a:srgbClr val="C00000"/>
                </a:solidFill>
                <a:latin typeface="Barlow"/>
              </a:rPr>
              <a:t> </a:t>
            </a:r>
            <a:r>
              <a:rPr lang="en-IN" sz="1600" b="1" dirty="0">
                <a:solidFill>
                  <a:srgbClr val="7030A0"/>
                </a:solidFill>
                <a:latin typeface="Barlow"/>
              </a:rPr>
              <a:t>C# , Node JS </a:t>
            </a:r>
            <a:r>
              <a:rPr lang="en-IN" sz="1600" b="1" dirty="0">
                <a:solidFill>
                  <a:schemeClr val="tx2">
                    <a:lumMod val="50000"/>
                  </a:schemeClr>
                </a:solidFill>
                <a:latin typeface="Barlow"/>
              </a:rPr>
              <a:t>etc</a:t>
            </a:r>
          </a:p>
        </p:txBody>
      </p:sp>
      <p:sp>
        <p:nvSpPr>
          <p:cNvPr id="40" name="Rectangle 39"/>
          <p:cNvSpPr/>
          <p:nvPr/>
        </p:nvSpPr>
        <p:spPr>
          <a:xfrm>
            <a:off x="325327" y="3812013"/>
            <a:ext cx="3250387" cy="561692"/>
          </a:xfrm>
          <a:prstGeom prst="rect">
            <a:avLst/>
          </a:prstGeom>
        </p:spPr>
        <p:txBody>
          <a:bodyPr wrap="square" lIns="68580" tIns="34290" rIns="68580" bIns="34290" anchor="t">
            <a:spAutoFit/>
          </a:bodyPr>
          <a:lstStyle/>
          <a:p>
            <a:pPr lvl="1"/>
            <a:r>
              <a:rPr lang="en-IN" sz="1600" b="1" dirty="0">
                <a:solidFill>
                  <a:srgbClr val="7030A0"/>
                </a:solidFill>
                <a:latin typeface="Barlow"/>
              </a:rPr>
              <a:t>Database Management System </a:t>
            </a:r>
            <a:r>
              <a:rPr lang="en-IN" sz="1600" b="1" dirty="0">
                <a:latin typeface="Barlow"/>
              </a:rPr>
              <a:t>like </a:t>
            </a:r>
            <a:r>
              <a:rPr lang="en-IN" sz="1600" b="1" dirty="0">
                <a:solidFill>
                  <a:schemeClr val="tx2">
                    <a:lumMod val="50000"/>
                  </a:schemeClr>
                </a:solidFill>
                <a:latin typeface="Barlow"/>
              </a:rPr>
              <a:t>Oracle,</a:t>
            </a:r>
            <a:r>
              <a:rPr lang="en-IN" sz="1600" b="1" dirty="0">
                <a:latin typeface="Barlow"/>
              </a:rPr>
              <a:t> </a:t>
            </a:r>
            <a:r>
              <a:rPr lang="en-IN" sz="1600" b="1" dirty="0">
                <a:solidFill>
                  <a:schemeClr val="tx2">
                    <a:lumMod val="50000"/>
                  </a:schemeClr>
                </a:solidFill>
                <a:latin typeface="Barlow"/>
              </a:rPr>
              <a:t>MySQL,</a:t>
            </a:r>
            <a:r>
              <a:rPr lang="en-IN" sz="1600" b="1" dirty="0">
                <a:solidFill>
                  <a:srgbClr val="FFFF00"/>
                </a:solidFill>
                <a:latin typeface="Barlow"/>
              </a:rPr>
              <a:t> </a:t>
            </a:r>
            <a:r>
              <a:rPr lang="en-IN" sz="1600" b="1" dirty="0">
                <a:solidFill>
                  <a:schemeClr val="tx2">
                    <a:lumMod val="50000"/>
                  </a:schemeClr>
                </a:solidFill>
                <a:latin typeface="Barlow"/>
              </a:rPr>
              <a:t>MongoDB</a:t>
            </a:r>
            <a:r>
              <a:rPr lang="en-IN" sz="1600" b="1" dirty="0">
                <a:solidFill>
                  <a:srgbClr val="FFFF00"/>
                </a:solidFill>
                <a:latin typeface="Barlow"/>
              </a:rPr>
              <a:t>  </a:t>
            </a:r>
            <a:r>
              <a:rPr lang="en-IN" sz="1600" b="1" dirty="0">
                <a:solidFill>
                  <a:srgbClr val="7030A0"/>
                </a:solidFill>
                <a:latin typeface="Barlow"/>
              </a:rPr>
              <a:t>etc</a:t>
            </a:r>
            <a:r>
              <a:rPr lang="en-IN" sz="1600" b="1" dirty="0">
                <a:latin typeface="Barlow"/>
              </a:rPr>
              <a:t>.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4554940" y="2095268"/>
            <a:ext cx="205826" cy="300082"/>
          </a:xfrm>
          <a:prstGeom prst="rect">
            <a:avLst/>
          </a:prstGeom>
          <a:noFill/>
        </p:spPr>
        <p:txBody>
          <a:bodyPr wrap="none" lIns="68580" tIns="34290" rIns="68580" bIns="34290" rtlCol="0" anchor="t">
            <a:spAutoFit/>
          </a:bodyPr>
          <a:lstStyle/>
          <a:p>
            <a:r>
              <a:rPr lang="en-US" sz="1500" b="1" dirty="0">
                <a:latin typeface="Barlow"/>
              </a:rPr>
              <a:t>1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4341693" y="4266968"/>
            <a:ext cx="245501" cy="300083"/>
          </a:xfrm>
          <a:prstGeom prst="rect">
            <a:avLst/>
          </a:prstGeom>
          <a:noFill/>
        </p:spPr>
        <p:txBody>
          <a:bodyPr wrap="none" lIns="68580" tIns="34290" rIns="68580" bIns="34290" rtlCol="0" anchor="t">
            <a:spAutoFit/>
          </a:bodyPr>
          <a:lstStyle/>
          <a:p>
            <a:r>
              <a:rPr lang="en-US" sz="1500" b="1" dirty="0">
                <a:latin typeface="Barlow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xmlns="" val="903469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40" grpId="0"/>
      <p:bldP spid="41" grpId="0"/>
      <p:bldP spid="4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3" descr="Logo&#10;&#10;Description automatically generated">
            <a:extLst>
              <a:ext uri="{FF2B5EF4-FFF2-40B4-BE49-F238E27FC236}">
                <a16:creationId xmlns:a16="http://schemas.microsoft.com/office/drawing/2014/main" xmlns="" id="{CC767858-1AC0-4201-09EF-4B34893ED8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05" y="11615"/>
            <a:ext cx="1690008" cy="525782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02562" y="681566"/>
            <a:ext cx="8569666" cy="572700"/>
          </a:xfrm>
        </p:spPr>
        <p:txBody>
          <a:bodyPr/>
          <a:lstStyle/>
          <a:p>
            <a:r>
              <a:rPr lang="en-IN" sz="3200" dirty="0"/>
              <a:t>Role Of Java In A Web Application</a:t>
            </a:r>
            <a:endParaRPr lang="en-US" sz="3200" dirty="0"/>
          </a:p>
        </p:txBody>
      </p:sp>
      <p:pic>
        <p:nvPicPr>
          <p:cNvPr id="2" name="Picture 4" descr="Diagram&#10;&#10;Description automatically generated">
            <a:extLst>
              <a:ext uri="{FF2B5EF4-FFF2-40B4-BE49-F238E27FC236}">
                <a16:creationId xmlns:a16="http://schemas.microsoft.com/office/drawing/2014/main" xmlns="" id="{02EE039C-B12F-F048-8FB1-EEBBA7A928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356" r="-60" b="116"/>
          <a:stretch/>
        </p:blipFill>
        <p:spPr>
          <a:xfrm>
            <a:off x="221227" y="1501333"/>
            <a:ext cx="8789204" cy="3306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903469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그룹 3">
            <a:extLst>
              <a:ext uri="{FF2B5EF4-FFF2-40B4-BE49-F238E27FC236}">
                <a16:creationId xmlns:a16="http://schemas.microsoft.com/office/drawing/2014/main" xmlns="" id="{5478F7D8-3A3F-4352-8121-94BD76156054}"/>
              </a:ext>
            </a:extLst>
          </p:cNvPr>
          <p:cNvGrpSpPr/>
          <p:nvPr/>
        </p:nvGrpSpPr>
        <p:grpSpPr>
          <a:xfrm>
            <a:off x="258395" y="3232798"/>
            <a:ext cx="8434004" cy="1045616"/>
            <a:chOff x="277291" y="3671161"/>
            <a:chExt cx="11245338" cy="1066503"/>
          </a:xfrm>
          <a:solidFill>
            <a:schemeClr val="accent3"/>
          </a:solidFill>
        </p:grpSpPr>
        <p:sp>
          <p:nvSpPr>
            <p:cNvPr id="25" name="Freeform 13">
              <a:extLst>
                <a:ext uri="{FF2B5EF4-FFF2-40B4-BE49-F238E27FC236}">
                  <a16:creationId xmlns:a16="http://schemas.microsoft.com/office/drawing/2014/main" xmlns="" id="{80B8F643-A79F-4F5C-A598-F03EE67B027F}"/>
                </a:ext>
              </a:extLst>
            </p:cNvPr>
            <p:cNvSpPr/>
            <p:nvPr/>
          </p:nvSpPr>
          <p:spPr>
            <a:xfrm>
              <a:off x="756704" y="3671161"/>
              <a:ext cx="183836" cy="389079"/>
            </a:xfrm>
            <a:custGeom>
              <a:avLst/>
              <a:gdLst>
                <a:gd name="connsiteX0" fmla="*/ 188798 w 1132764"/>
                <a:gd name="connsiteY0" fmla="*/ 0 h 2397435"/>
                <a:gd name="connsiteX1" fmla="*/ 943966 w 1132764"/>
                <a:gd name="connsiteY1" fmla="*/ 0 h 2397435"/>
                <a:gd name="connsiteX2" fmla="*/ 1132764 w 1132764"/>
                <a:gd name="connsiteY2" fmla="*/ 188798 h 2397435"/>
                <a:gd name="connsiteX3" fmla="*/ 1132764 w 1132764"/>
                <a:gd name="connsiteY3" fmla="*/ 1035815 h 2397435"/>
                <a:gd name="connsiteX4" fmla="*/ 943966 w 1132764"/>
                <a:gd name="connsiteY4" fmla="*/ 1224613 h 2397435"/>
                <a:gd name="connsiteX5" fmla="*/ 555971 w 1132764"/>
                <a:gd name="connsiteY5" fmla="*/ 1224613 h 2397435"/>
                <a:gd name="connsiteX6" fmla="*/ 556177 w 1132764"/>
                <a:gd name="connsiteY6" fmla="*/ 1225922 h 2397435"/>
                <a:gd name="connsiteX7" fmla="*/ 983506 w 1132764"/>
                <a:gd name="connsiteY7" fmla="*/ 1928815 h 2397435"/>
                <a:gd name="connsiteX8" fmla="*/ 1132764 w 1132764"/>
                <a:gd name="connsiteY8" fmla="*/ 2051963 h 2397435"/>
                <a:gd name="connsiteX9" fmla="*/ 1064525 w 1132764"/>
                <a:gd name="connsiteY9" fmla="*/ 2397435 h 2397435"/>
                <a:gd name="connsiteX10" fmla="*/ 865938 w 1132764"/>
                <a:gd name="connsiteY10" fmla="*/ 2313437 h 2397435"/>
                <a:gd name="connsiteX11" fmla="*/ 16118 w 1132764"/>
                <a:gd name="connsiteY11" fmla="*/ 1178727 h 2397435"/>
                <a:gd name="connsiteX12" fmla="*/ 5759 w 1132764"/>
                <a:gd name="connsiteY12" fmla="*/ 1080058 h 2397435"/>
                <a:gd name="connsiteX13" fmla="*/ 3836 w 1132764"/>
                <a:gd name="connsiteY13" fmla="*/ 1073864 h 2397435"/>
                <a:gd name="connsiteX14" fmla="*/ 0 w 1132764"/>
                <a:gd name="connsiteY14" fmla="*/ 1035815 h 2397435"/>
                <a:gd name="connsiteX15" fmla="*/ 0 w 1132764"/>
                <a:gd name="connsiteY15" fmla="*/ 942490 h 2397435"/>
                <a:gd name="connsiteX16" fmla="*/ 0 w 1132764"/>
                <a:gd name="connsiteY16" fmla="*/ 317733 h 2397435"/>
                <a:gd name="connsiteX17" fmla="*/ 0 w 1132764"/>
                <a:gd name="connsiteY17" fmla="*/ 188798 h 2397435"/>
                <a:gd name="connsiteX18" fmla="*/ 188798 w 1132764"/>
                <a:gd name="connsiteY18" fmla="*/ 0 h 2397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32764" h="2397435">
                  <a:moveTo>
                    <a:pt x="188798" y="0"/>
                  </a:moveTo>
                  <a:lnTo>
                    <a:pt x="943966" y="0"/>
                  </a:lnTo>
                  <a:cubicBezTo>
                    <a:pt x="1048236" y="0"/>
                    <a:pt x="1132764" y="84528"/>
                    <a:pt x="1132764" y="188798"/>
                  </a:cubicBezTo>
                  <a:lnTo>
                    <a:pt x="1132764" y="1035815"/>
                  </a:lnTo>
                  <a:cubicBezTo>
                    <a:pt x="1132764" y="1140085"/>
                    <a:pt x="1048236" y="1224613"/>
                    <a:pt x="943966" y="1224613"/>
                  </a:cubicBezTo>
                  <a:lnTo>
                    <a:pt x="555971" y="1224613"/>
                  </a:lnTo>
                  <a:lnTo>
                    <a:pt x="556177" y="1225922"/>
                  </a:lnTo>
                  <a:cubicBezTo>
                    <a:pt x="629881" y="1592732"/>
                    <a:pt x="759260" y="1704569"/>
                    <a:pt x="983506" y="1928815"/>
                  </a:cubicBezTo>
                  <a:lnTo>
                    <a:pt x="1132764" y="2051963"/>
                  </a:lnTo>
                  <a:lnTo>
                    <a:pt x="1064525" y="2397435"/>
                  </a:lnTo>
                  <a:lnTo>
                    <a:pt x="865938" y="2313437"/>
                  </a:lnTo>
                  <a:cubicBezTo>
                    <a:pt x="416006" y="2009468"/>
                    <a:pt x="90471" y="1698688"/>
                    <a:pt x="16118" y="1178727"/>
                  </a:cubicBezTo>
                  <a:lnTo>
                    <a:pt x="5759" y="1080058"/>
                  </a:lnTo>
                  <a:lnTo>
                    <a:pt x="3836" y="1073864"/>
                  </a:lnTo>
                  <a:cubicBezTo>
                    <a:pt x="1321" y="1061574"/>
                    <a:pt x="0" y="1048849"/>
                    <a:pt x="0" y="1035815"/>
                  </a:cubicBezTo>
                  <a:lnTo>
                    <a:pt x="0" y="942490"/>
                  </a:lnTo>
                  <a:lnTo>
                    <a:pt x="0" y="317733"/>
                  </a:lnTo>
                  <a:lnTo>
                    <a:pt x="0" y="188798"/>
                  </a:lnTo>
                  <a:cubicBezTo>
                    <a:pt x="0" y="84528"/>
                    <a:pt x="84528" y="0"/>
                    <a:pt x="18879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n-US" dirty="0">
                <a:latin typeface="Barlow"/>
              </a:endParaRPr>
            </a:p>
          </p:txBody>
        </p:sp>
        <p:sp>
          <p:nvSpPr>
            <p:cNvPr id="26" name="Freeform 14">
              <a:extLst>
                <a:ext uri="{FF2B5EF4-FFF2-40B4-BE49-F238E27FC236}">
                  <a16:creationId xmlns:a16="http://schemas.microsoft.com/office/drawing/2014/main" xmlns="" id="{F48E0BA7-2C33-47AB-ADAC-33276CDCF988}"/>
                </a:ext>
              </a:extLst>
            </p:cNvPr>
            <p:cNvSpPr/>
            <p:nvPr/>
          </p:nvSpPr>
          <p:spPr>
            <a:xfrm>
              <a:off x="538389" y="3671161"/>
              <a:ext cx="183836" cy="389079"/>
            </a:xfrm>
            <a:custGeom>
              <a:avLst/>
              <a:gdLst>
                <a:gd name="connsiteX0" fmla="*/ 188798 w 1132764"/>
                <a:gd name="connsiteY0" fmla="*/ 0 h 2397435"/>
                <a:gd name="connsiteX1" fmla="*/ 943966 w 1132764"/>
                <a:gd name="connsiteY1" fmla="*/ 0 h 2397435"/>
                <a:gd name="connsiteX2" fmla="*/ 1132764 w 1132764"/>
                <a:gd name="connsiteY2" fmla="*/ 188798 h 2397435"/>
                <a:gd name="connsiteX3" fmla="*/ 1132764 w 1132764"/>
                <a:gd name="connsiteY3" fmla="*/ 1035815 h 2397435"/>
                <a:gd name="connsiteX4" fmla="*/ 943966 w 1132764"/>
                <a:gd name="connsiteY4" fmla="*/ 1224613 h 2397435"/>
                <a:gd name="connsiteX5" fmla="*/ 555971 w 1132764"/>
                <a:gd name="connsiteY5" fmla="*/ 1224613 h 2397435"/>
                <a:gd name="connsiteX6" fmla="*/ 556177 w 1132764"/>
                <a:gd name="connsiteY6" fmla="*/ 1225922 h 2397435"/>
                <a:gd name="connsiteX7" fmla="*/ 983506 w 1132764"/>
                <a:gd name="connsiteY7" fmla="*/ 1928815 h 2397435"/>
                <a:gd name="connsiteX8" fmla="*/ 1132764 w 1132764"/>
                <a:gd name="connsiteY8" fmla="*/ 2051963 h 2397435"/>
                <a:gd name="connsiteX9" fmla="*/ 1064525 w 1132764"/>
                <a:gd name="connsiteY9" fmla="*/ 2397435 h 2397435"/>
                <a:gd name="connsiteX10" fmla="*/ 865938 w 1132764"/>
                <a:gd name="connsiteY10" fmla="*/ 2313437 h 2397435"/>
                <a:gd name="connsiteX11" fmla="*/ 16118 w 1132764"/>
                <a:gd name="connsiteY11" fmla="*/ 1178727 h 2397435"/>
                <a:gd name="connsiteX12" fmla="*/ 5759 w 1132764"/>
                <a:gd name="connsiteY12" fmla="*/ 1080058 h 2397435"/>
                <a:gd name="connsiteX13" fmla="*/ 3836 w 1132764"/>
                <a:gd name="connsiteY13" fmla="*/ 1073864 h 2397435"/>
                <a:gd name="connsiteX14" fmla="*/ 0 w 1132764"/>
                <a:gd name="connsiteY14" fmla="*/ 1035815 h 2397435"/>
                <a:gd name="connsiteX15" fmla="*/ 0 w 1132764"/>
                <a:gd name="connsiteY15" fmla="*/ 942490 h 2397435"/>
                <a:gd name="connsiteX16" fmla="*/ 0 w 1132764"/>
                <a:gd name="connsiteY16" fmla="*/ 317733 h 2397435"/>
                <a:gd name="connsiteX17" fmla="*/ 0 w 1132764"/>
                <a:gd name="connsiteY17" fmla="*/ 188798 h 2397435"/>
                <a:gd name="connsiteX18" fmla="*/ 188798 w 1132764"/>
                <a:gd name="connsiteY18" fmla="*/ 0 h 2397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32764" h="2397435">
                  <a:moveTo>
                    <a:pt x="188798" y="0"/>
                  </a:moveTo>
                  <a:lnTo>
                    <a:pt x="943966" y="0"/>
                  </a:lnTo>
                  <a:cubicBezTo>
                    <a:pt x="1048236" y="0"/>
                    <a:pt x="1132764" y="84528"/>
                    <a:pt x="1132764" y="188798"/>
                  </a:cubicBezTo>
                  <a:lnTo>
                    <a:pt x="1132764" y="1035815"/>
                  </a:lnTo>
                  <a:cubicBezTo>
                    <a:pt x="1132764" y="1140085"/>
                    <a:pt x="1048236" y="1224613"/>
                    <a:pt x="943966" y="1224613"/>
                  </a:cubicBezTo>
                  <a:lnTo>
                    <a:pt x="555971" y="1224613"/>
                  </a:lnTo>
                  <a:lnTo>
                    <a:pt x="556177" y="1225922"/>
                  </a:lnTo>
                  <a:cubicBezTo>
                    <a:pt x="629881" y="1592732"/>
                    <a:pt x="759260" y="1704569"/>
                    <a:pt x="983506" y="1928815"/>
                  </a:cubicBezTo>
                  <a:lnTo>
                    <a:pt x="1132764" y="2051963"/>
                  </a:lnTo>
                  <a:lnTo>
                    <a:pt x="1064525" y="2397435"/>
                  </a:lnTo>
                  <a:lnTo>
                    <a:pt x="865938" y="2313437"/>
                  </a:lnTo>
                  <a:cubicBezTo>
                    <a:pt x="416006" y="2009468"/>
                    <a:pt x="90471" y="1698688"/>
                    <a:pt x="16118" y="1178727"/>
                  </a:cubicBezTo>
                  <a:lnTo>
                    <a:pt x="5759" y="1080058"/>
                  </a:lnTo>
                  <a:lnTo>
                    <a:pt x="3836" y="1073864"/>
                  </a:lnTo>
                  <a:cubicBezTo>
                    <a:pt x="1321" y="1061574"/>
                    <a:pt x="0" y="1048849"/>
                    <a:pt x="0" y="1035815"/>
                  </a:cubicBezTo>
                  <a:lnTo>
                    <a:pt x="0" y="942490"/>
                  </a:lnTo>
                  <a:lnTo>
                    <a:pt x="0" y="317733"/>
                  </a:lnTo>
                  <a:lnTo>
                    <a:pt x="0" y="188798"/>
                  </a:lnTo>
                  <a:cubicBezTo>
                    <a:pt x="0" y="84528"/>
                    <a:pt x="84528" y="0"/>
                    <a:pt x="18879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n-US" dirty="0">
                <a:latin typeface="Barlow"/>
              </a:endParaRPr>
            </a:p>
          </p:txBody>
        </p:sp>
        <p:sp>
          <p:nvSpPr>
            <p:cNvPr id="27" name="Freeform 11">
              <a:extLst>
                <a:ext uri="{FF2B5EF4-FFF2-40B4-BE49-F238E27FC236}">
                  <a16:creationId xmlns:a16="http://schemas.microsoft.com/office/drawing/2014/main" xmlns="" id="{46C2C28B-D8C8-41F1-9392-9AD32FA2A1C4}"/>
                </a:ext>
              </a:extLst>
            </p:cNvPr>
            <p:cNvSpPr/>
            <p:nvPr/>
          </p:nvSpPr>
          <p:spPr>
            <a:xfrm>
              <a:off x="277291" y="3864855"/>
              <a:ext cx="11245338" cy="872809"/>
            </a:xfrm>
            <a:custGeom>
              <a:avLst/>
              <a:gdLst>
                <a:gd name="connsiteX0" fmla="*/ 722914 w 11245338"/>
                <a:gd name="connsiteY0" fmla="*/ 0 h 872809"/>
                <a:gd name="connsiteX1" fmla="*/ 11147573 w 11245338"/>
                <a:gd name="connsiteY1" fmla="*/ 0 h 872809"/>
                <a:gd name="connsiteX2" fmla="*/ 11147573 w 11245338"/>
                <a:gd name="connsiteY2" fmla="*/ 97809 h 872809"/>
                <a:gd name="connsiteX3" fmla="*/ 722914 w 11245338"/>
                <a:gd name="connsiteY3" fmla="*/ 97809 h 872809"/>
                <a:gd name="connsiteX4" fmla="*/ 145471 w 11245338"/>
                <a:gd name="connsiteY4" fmla="*/ 0 h 872809"/>
                <a:gd name="connsiteX5" fmla="*/ 217947 w 11245338"/>
                <a:gd name="connsiteY5" fmla="*/ 0 h 872809"/>
                <a:gd name="connsiteX6" fmla="*/ 217947 w 11245338"/>
                <a:gd name="connsiteY6" fmla="*/ 98534 h 872809"/>
                <a:gd name="connsiteX7" fmla="*/ 177603 w 11245338"/>
                <a:gd name="connsiteY7" fmla="*/ 106679 h 872809"/>
                <a:gd name="connsiteX8" fmla="*/ 108669 w 11245338"/>
                <a:gd name="connsiteY8" fmla="*/ 210676 h 872809"/>
                <a:gd name="connsiteX9" fmla="*/ 108669 w 11245338"/>
                <a:gd name="connsiteY9" fmla="*/ 662131 h 872809"/>
                <a:gd name="connsiteX10" fmla="*/ 221536 w 11245338"/>
                <a:gd name="connsiteY10" fmla="*/ 774998 h 872809"/>
                <a:gd name="connsiteX11" fmla="*/ 11245338 w 11245338"/>
                <a:gd name="connsiteY11" fmla="*/ 774998 h 872809"/>
                <a:gd name="connsiteX12" fmla="*/ 11245338 w 11245338"/>
                <a:gd name="connsiteY12" fmla="*/ 872809 h 872809"/>
                <a:gd name="connsiteX13" fmla="*/ 145471 w 11245338"/>
                <a:gd name="connsiteY13" fmla="*/ 872809 h 872809"/>
                <a:gd name="connsiteX14" fmla="*/ 0 w 11245338"/>
                <a:gd name="connsiteY14" fmla="*/ 727338 h 872809"/>
                <a:gd name="connsiteX15" fmla="*/ 0 w 11245338"/>
                <a:gd name="connsiteY15" fmla="*/ 145471 h 872809"/>
                <a:gd name="connsiteX16" fmla="*/ 145471 w 11245338"/>
                <a:gd name="connsiteY16" fmla="*/ 0 h 872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245338" h="872809">
                  <a:moveTo>
                    <a:pt x="722914" y="0"/>
                  </a:moveTo>
                  <a:lnTo>
                    <a:pt x="11147573" y="0"/>
                  </a:lnTo>
                  <a:lnTo>
                    <a:pt x="11147573" y="97809"/>
                  </a:lnTo>
                  <a:lnTo>
                    <a:pt x="722914" y="97809"/>
                  </a:lnTo>
                  <a:close/>
                  <a:moveTo>
                    <a:pt x="145471" y="0"/>
                  </a:moveTo>
                  <a:lnTo>
                    <a:pt x="217947" y="0"/>
                  </a:lnTo>
                  <a:lnTo>
                    <a:pt x="217947" y="98534"/>
                  </a:lnTo>
                  <a:lnTo>
                    <a:pt x="177603" y="106679"/>
                  </a:lnTo>
                  <a:cubicBezTo>
                    <a:pt x="137093" y="123813"/>
                    <a:pt x="108669" y="163925"/>
                    <a:pt x="108669" y="210676"/>
                  </a:cubicBezTo>
                  <a:lnTo>
                    <a:pt x="108669" y="662131"/>
                  </a:lnTo>
                  <a:cubicBezTo>
                    <a:pt x="108669" y="724466"/>
                    <a:pt x="159201" y="774998"/>
                    <a:pt x="221536" y="774998"/>
                  </a:cubicBezTo>
                  <a:lnTo>
                    <a:pt x="11245338" y="774998"/>
                  </a:lnTo>
                  <a:lnTo>
                    <a:pt x="11245338" y="872809"/>
                  </a:lnTo>
                  <a:lnTo>
                    <a:pt x="145471" y="872809"/>
                  </a:lnTo>
                  <a:cubicBezTo>
                    <a:pt x="65130" y="872809"/>
                    <a:pt x="0" y="807679"/>
                    <a:pt x="0" y="727338"/>
                  </a:cubicBezTo>
                  <a:lnTo>
                    <a:pt x="0" y="145471"/>
                  </a:lnTo>
                  <a:cubicBezTo>
                    <a:pt x="0" y="65130"/>
                    <a:pt x="65130" y="0"/>
                    <a:pt x="145471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n-US" dirty="0">
                <a:latin typeface="Barlow"/>
              </a:endParaRPr>
            </a:p>
          </p:txBody>
        </p:sp>
      </p:grpSp>
      <p:grpSp>
        <p:nvGrpSpPr>
          <p:cNvPr id="20" name="그룹 3">
            <a:extLst>
              <a:ext uri="{FF2B5EF4-FFF2-40B4-BE49-F238E27FC236}">
                <a16:creationId xmlns:a16="http://schemas.microsoft.com/office/drawing/2014/main" xmlns="" id="{5478F7D8-3A3F-4352-8121-94BD76156054}"/>
              </a:ext>
            </a:extLst>
          </p:cNvPr>
          <p:cNvGrpSpPr/>
          <p:nvPr/>
        </p:nvGrpSpPr>
        <p:grpSpPr>
          <a:xfrm>
            <a:off x="238224" y="1676408"/>
            <a:ext cx="8434004" cy="1149724"/>
            <a:chOff x="277291" y="3671161"/>
            <a:chExt cx="11245338" cy="1066503"/>
          </a:xfrm>
          <a:solidFill>
            <a:schemeClr val="accent3"/>
          </a:solidFill>
        </p:grpSpPr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xmlns="" id="{80B8F643-A79F-4F5C-A598-F03EE67B027F}"/>
                </a:ext>
              </a:extLst>
            </p:cNvPr>
            <p:cNvSpPr/>
            <p:nvPr/>
          </p:nvSpPr>
          <p:spPr>
            <a:xfrm>
              <a:off x="756704" y="3671161"/>
              <a:ext cx="183836" cy="389079"/>
            </a:xfrm>
            <a:custGeom>
              <a:avLst/>
              <a:gdLst>
                <a:gd name="connsiteX0" fmla="*/ 188798 w 1132764"/>
                <a:gd name="connsiteY0" fmla="*/ 0 h 2397435"/>
                <a:gd name="connsiteX1" fmla="*/ 943966 w 1132764"/>
                <a:gd name="connsiteY1" fmla="*/ 0 h 2397435"/>
                <a:gd name="connsiteX2" fmla="*/ 1132764 w 1132764"/>
                <a:gd name="connsiteY2" fmla="*/ 188798 h 2397435"/>
                <a:gd name="connsiteX3" fmla="*/ 1132764 w 1132764"/>
                <a:gd name="connsiteY3" fmla="*/ 1035815 h 2397435"/>
                <a:gd name="connsiteX4" fmla="*/ 943966 w 1132764"/>
                <a:gd name="connsiteY4" fmla="*/ 1224613 h 2397435"/>
                <a:gd name="connsiteX5" fmla="*/ 555971 w 1132764"/>
                <a:gd name="connsiteY5" fmla="*/ 1224613 h 2397435"/>
                <a:gd name="connsiteX6" fmla="*/ 556177 w 1132764"/>
                <a:gd name="connsiteY6" fmla="*/ 1225922 h 2397435"/>
                <a:gd name="connsiteX7" fmla="*/ 983506 w 1132764"/>
                <a:gd name="connsiteY7" fmla="*/ 1928815 h 2397435"/>
                <a:gd name="connsiteX8" fmla="*/ 1132764 w 1132764"/>
                <a:gd name="connsiteY8" fmla="*/ 2051963 h 2397435"/>
                <a:gd name="connsiteX9" fmla="*/ 1064525 w 1132764"/>
                <a:gd name="connsiteY9" fmla="*/ 2397435 h 2397435"/>
                <a:gd name="connsiteX10" fmla="*/ 865938 w 1132764"/>
                <a:gd name="connsiteY10" fmla="*/ 2313437 h 2397435"/>
                <a:gd name="connsiteX11" fmla="*/ 16118 w 1132764"/>
                <a:gd name="connsiteY11" fmla="*/ 1178727 h 2397435"/>
                <a:gd name="connsiteX12" fmla="*/ 5759 w 1132764"/>
                <a:gd name="connsiteY12" fmla="*/ 1080058 h 2397435"/>
                <a:gd name="connsiteX13" fmla="*/ 3836 w 1132764"/>
                <a:gd name="connsiteY13" fmla="*/ 1073864 h 2397435"/>
                <a:gd name="connsiteX14" fmla="*/ 0 w 1132764"/>
                <a:gd name="connsiteY14" fmla="*/ 1035815 h 2397435"/>
                <a:gd name="connsiteX15" fmla="*/ 0 w 1132764"/>
                <a:gd name="connsiteY15" fmla="*/ 942490 h 2397435"/>
                <a:gd name="connsiteX16" fmla="*/ 0 w 1132764"/>
                <a:gd name="connsiteY16" fmla="*/ 317733 h 2397435"/>
                <a:gd name="connsiteX17" fmla="*/ 0 w 1132764"/>
                <a:gd name="connsiteY17" fmla="*/ 188798 h 2397435"/>
                <a:gd name="connsiteX18" fmla="*/ 188798 w 1132764"/>
                <a:gd name="connsiteY18" fmla="*/ 0 h 2397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32764" h="2397435">
                  <a:moveTo>
                    <a:pt x="188798" y="0"/>
                  </a:moveTo>
                  <a:lnTo>
                    <a:pt x="943966" y="0"/>
                  </a:lnTo>
                  <a:cubicBezTo>
                    <a:pt x="1048236" y="0"/>
                    <a:pt x="1132764" y="84528"/>
                    <a:pt x="1132764" y="188798"/>
                  </a:cubicBezTo>
                  <a:lnTo>
                    <a:pt x="1132764" y="1035815"/>
                  </a:lnTo>
                  <a:cubicBezTo>
                    <a:pt x="1132764" y="1140085"/>
                    <a:pt x="1048236" y="1224613"/>
                    <a:pt x="943966" y="1224613"/>
                  </a:cubicBezTo>
                  <a:lnTo>
                    <a:pt x="555971" y="1224613"/>
                  </a:lnTo>
                  <a:lnTo>
                    <a:pt x="556177" y="1225922"/>
                  </a:lnTo>
                  <a:cubicBezTo>
                    <a:pt x="629881" y="1592732"/>
                    <a:pt x="759260" y="1704569"/>
                    <a:pt x="983506" y="1928815"/>
                  </a:cubicBezTo>
                  <a:lnTo>
                    <a:pt x="1132764" y="2051963"/>
                  </a:lnTo>
                  <a:lnTo>
                    <a:pt x="1064525" y="2397435"/>
                  </a:lnTo>
                  <a:lnTo>
                    <a:pt x="865938" y="2313437"/>
                  </a:lnTo>
                  <a:cubicBezTo>
                    <a:pt x="416006" y="2009468"/>
                    <a:pt x="90471" y="1698688"/>
                    <a:pt x="16118" y="1178727"/>
                  </a:cubicBezTo>
                  <a:lnTo>
                    <a:pt x="5759" y="1080058"/>
                  </a:lnTo>
                  <a:lnTo>
                    <a:pt x="3836" y="1073864"/>
                  </a:lnTo>
                  <a:cubicBezTo>
                    <a:pt x="1321" y="1061574"/>
                    <a:pt x="0" y="1048849"/>
                    <a:pt x="0" y="1035815"/>
                  </a:cubicBezTo>
                  <a:lnTo>
                    <a:pt x="0" y="942490"/>
                  </a:lnTo>
                  <a:lnTo>
                    <a:pt x="0" y="317733"/>
                  </a:lnTo>
                  <a:lnTo>
                    <a:pt x="0" y="188798"/>
                  </a:lnTo>
                  <a:cubicBezTo>
                    <a:pt x="0" y="84528"/>
                    <a:pt x="84528" y="0"/>
                    <a:pt x="18879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n-US" dirty="0">
                <a:latin typeface="Barlow"/>
              </a:endParaRPr>
            </a:p>
          </p:txBody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xmlns="" id="{F48E0BA7-2C33-47AB-ADAC-33276CDCF988}"/>
                </a:ext>
              </a:extLst>
            </p:cNvPr>
            <p:cNvSpPr/>
            <p:nvPr/>
          </p:nvSpPr>
          <p:spPr>
            <a:xfrm>
              <a:off x="538389" y="3671161"/>
              <a:ext cx="183836" cy="389079"/>
            </a:xfrm>
            <a:custGeom>
              <a:avLst/>
              <a:gdLst>
                <a:gd name="connsiteX0" fmla="*/ 188798 w 1132764"/>
                <a:gd name="connsiteY0" fmla="*/ 0 h 2397435"/>
                <a:gd name="connsiteX1" fmla="*/ 943966 w 1132764"/>
                <a:gd name="connsiteY1" fmla="*/ 0 h 2397435"/>
                <a:gd name="connsiteX2" fmla="*/ 1132764 w 1132764"/>
                <a:gd name="connsiteY2" fmla="*/ 188798 h 2397435"/>
                <a:gd name="connsiteX3" fmla="*/ 1132764 w 1132764"/>
                <a:gd name="connsiteY3" fmla="*/ 1035815 h 2397435"/>
                <a:gd name="connsiteX4" fmla="*/ 943966 w 1132764"/>
                <a:gd name="connsiteY4" fmla="*/ 1224613 h 2397435"/>
                <a:gd name="connsiteX5" fmla="*/ 555971 w 1132764"/>
                <a:gd name="connsiteY5" fmla="*/ 1224613 h 2397435"/>
                <a:gd name="connsiteX6" fmla="*/ 556177 w 1132764"/>
                <a:gd name="connsiteY6" fmla="*/ 1225922 h 2397435"/>
                <a:gd name="connsiteX7" fmla="*/ 983506 w 1132764"/>
                <a:gd name="connsiteY7" fmla="*/ 1928815 h 2397435"/>
                <a:gd name="connsiteX8" fmla="*/ 1132764 w 1132764"/>
                <a:gd name="connsiteY8" fmla="*/ 2051963 h 2397435"/>
                <a:gd name="connsiteX9" fmla="*/ 1064525 w 1132764"/>
                <a:gd name="connsiteY9" fmla="*/ 2397435 h 2397435"/>
                <a:gd name="connsiteX10" fmla="*/ 865938 w 1132764"/>
                <a:gd name="connsiteY10" fmla="*/ 2313437 h 2397435"/>
                <a:gd name="connsiteX11" fmla="*/ 16118 w 1132764"/>
                <a:gd name="connsiteY11" fmla="*/ 1178727 h 2397435"/>
                <a:gd name="connsiteX12" fmla="*/ 5759 w 1132764"/>
                <a:gd name="connsiteY12" fmla="*/ 1080058 h 2397435"/>
                <a:gd name="connsiteX13" fmla="*/ 3836 w 1132764"/>
                <a:gd name="connsiteY13" fmla="*/ 1073864 h 2397435"/>
                <a:gd name="connsiteX14" fmla="*/ 0 w 1132764"/>
                <a:gd name="connsiteY14" fmla="*/ 1035815 h 2397435"/>
                <a:gd name="connsiteX15" fmla="*/ 0 w 1132764"/>
                <a:gd name="connsiteY15" fmla="*/ 942490 h 2397435"/>
                <a:gd name="connsiteX16" fmla="*/ 0 w 1132764"/>
                <a:gd name="connsiteY16" fmla="*/ 317733 h 2397435"/>
                <a:gd name="connsiteX17" fmla="*/ 0 w 1132764"/>
                <a:gd name="connsiteY17" fmla="*/ 188798 h 2397435"/>
                <a:gd name="connsiteX18" fmla="*/ 188798 w 1132764"/>
                <a:gd name="connsiteY18" fmla="*/ 0 h 2397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32764" h="2397435">
                  <a:moveTo>
                    <a:pt x="188798" y="0"/>
                  </a:moveTo>
                  <a:lnTo>
                    <a:pt x="943966" y="0"/>
                  </a:lnTo>
                  <a:cubicBezTo>
                    <a:pt x="1048236" y="0"/>
                    <a:pt x="1132764" y="84528"/>
                    <a:pt x="1132764" y="188798"/>
                  </a:cubicBezTo>
                  <a:lnTo>
                    <a:pt x="1132764" y="1035815"/>
                  </a:lnTo>
                  <a:cubicBezTo>
                    <a:pt x="1132764" y="1140085"/>
                    <a:pt x="1048236" y="1224613"/>
                    <a:pt x="943966" y="1224613"/>
                  </a:cubicBezTo>
                  <a:lnTo>
                    <a:pt x="555971" y="1224613"/>
                  </a:lnTo>
                  <a:lnTo>
                    <a:pt x="556177" y="1225922"/>
                  </a:lnTo>
                  <a:cubicBezTo>
                    <a:pt x="629881" y="1592732"/>
                    <a:pt x="759260" y="1704569"/>
                    <a:pt x="983506" y="1928815"/>
                  </a:cubicBezTo>
                  <a:lnTo>
                    <a:pt x="1132764" y="2051963"/>
                  </a:lnTo>
                  <a:lnTo>
                    <a:pt x="1064525" y="2397435"/>
                  </a:lnTo>
                  <a:lnTo>
                    <a:pt x="865938" y="2313437"/>
                  </a:lnTo>
                  <a:cubicBezTo>
                    <a:pt x="416006" y="2009468"/>
                    <a:pt x="90471" y="1698688"/>
                    <a:pt x="16118" y="1178727"/>
                  </a:cubicBezTo>
                  <a:lnTo>
                    <a:pt x="5759" y="1080058"/>
                  </a:lnTo>
                  <a:lnTo>
                    <a:pt x="3836" y="1073864"/>
                  </a:lnTo>
                  <a:cubicBezTo>
                    <a:pt x="1321" y="1061574"/>
                    <a:pt x="0" y="1048849"/>
                    <a:pt x="0" y="1035815"/>
                  </a:cubicBezTo>
                  <a:lnTo>
                    <a:pt x="0" y="942490"/>
                  </a:lnTo>
                  <a:lnTo>
                    <a:pt x="0" y="317733"/>
                  </a:lnTo>
                  <a:lnTo>
                    <a:pt x="0" y="188798"/>
                  </a:lnTo>
                  <a:cubicBezTo>
                    <a:pt x="0" y="84528"/>
                    <a:pt x="84528" y="0"/>
                    <a:pt x="18879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n-US" dirty="0">
                <a:latin typeface="Barlow"/>
              </a:endParaRPr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xmlns="" id="{46C2C28B-D8C8-41F1-9392-9AD32FA2A1C4}"/>
                </a:ext>
              </a:extLst>
            </p:cNvPr>
            <p:cNvSpPr/>
            <p:nvPr/>
          </p:nvSpPr>
          <p:spPr>
            <a:xfrm>
              <a:off x="277291" y="3864855"/>
              <a:ext cx="11245338" cy="872809"/>
            </a:xfrm>
            <a:custGeom>
              <a:avLst/>
              <a:gdLst>
                <a:gd name="connsiteX0" fmla="*/ 722914 w 11245338"/>
                <a:gd name="connsiteY0" fmla="*/ 0 h 872809"/>
                <a:gd name="connsiteX1" fmla="*/ 11147573 w 11245338"/>
                <a:gd name="connsiteY1" fmla="*/ 0 h 872809"/>
                <a:gd name="connsiteX2" fmla="*/ 11147573 w 11245338"/>
                <a:gd name="connsiteY2" fmla="*/ 97809 h 872809"/>
                <a:gd name="connsiteX3" fmla="*/ 722914 w 11245338"/>
                <a:gd name="connsiteY3" fmla="*/ 97809 h 872809"/>
                <a:gd name="connsiteX4" fmla="*/ 145471 w 11245338"/>
                <a:gd name="connsiteY4" fmla="*/ 0 h 872809"/>
                <a:gd name="connsiteX5" fmla="*/ 217947 w 11245338"/>
                <a:gd name="connsiteY5" fmla="*/ 0 h 872809"/>
                <a:gd name="connsiteX6" fmla="*/ 217947 w 11245338"/>
                <a:gd name="connsiteY6" fmla="*/ 98534 h 872809"/>
                <a:gd name="connsiteX7" fmla="*/ 177603 w 11245338"/>
                <a:gd name="connsiteY7" fmla="*/ 106679 h 872809"/>
                <a:gd name="connsiteX8" fmla="*/ 108669 w 11245338"/>
                <a:gd name="connsiteY8" fmla="*/ 210676 h 872809"/>
                <a:gd name="connsiteX9" fmla="*/ 108669 w 11245338"/>
                <a:gd name="connsiteY9" fmla="*/ 662131 h 872809"/>
                <a:gd name="connsiteX10" fmla="*/ 221536 w 11245338"/>
                <a:gd name="connsiteY10" fmla="*/ 774998 h 872809"/>
                <a:gd name="connsiteX11" fmla="*/ 11245338 w 11245338"/>
                <a:gd name="connsiteY11" fmla="*/ 774998 h 872809"/>
                <a:gd name="connsiteX12" fmla="*/ 11245338 w 11245338"/>
                <a:gd name="connsiteY12" fmla="*/ 872809 h 872809"/>
                <a:gd name="connsiteX13" fmla="*/ 145471 w 11245338"/>
                <a:gd name="connsiteY13" fmla="*/ 872809 h 872809"/>
                <a:gd name="connsiteX14" fmla="*/ 0 w 11245338"/>
                <a:gd name="connsiteY14" fmla="*/ 727338 h 872809"/>
                <a:gd name="connsiteX15" fmla="*/ 0 w 11245338"/>
                <a:gd name="connsiteY15" fmla="*/ 145471 h 872809"/>
                <a:gd name="connsiteX16" fmla="*/ 145471 w 11245338"/>
                <a:gd name="connsiteY16" fmla="*/ 0 h 872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245338" h="872809">
                  <a:moveTo>
                    <a:pt x="722914" y="0"/>
                  </a:moveTo>
                  <a:lnTo>
                    <a:pt x="11147573" y="0"/>
                  </a:lnTo>
                  <a:lnTo>
                    <a:pt x="11147573" y="97809"/>
                  </a:lnTo>
                  <a:lnTo>
                    <a:pt x="722914" y="97809"/>
                  </a:lnTo>
                  <a:close/>
                  <a:moveTo>
                    <a:pt x="145471" y="0"/>
                  </a:moveTo>
                  <a:lnTo>
                    <a:pt x="217947" y="0"/>
                  </a:lnTo>
                  <a:lnTo>
                    <a:pt x="217947" y="98534"/>
                  </a:lnTo>
                  <a:lnTo>
                    <a:pt x="177603" y="106679"/>
                  </a:lnTo>
                  <a:cubicBezTo>
                    <a:pt x="137093" y="123813"/>
                    <a:pt x="108669" y="163925"/>
                    <a:pt x="108669" y="210676"/>
                  </a:cubicBezTo>
                  <a:lnTo>
                    <a:pt x="108669" y="662131"/>
                  </a:lnTo>
                  <a:cubicBezTo>
                    <a:pt x="108669" y="724466"/>
                    <a:pt x="159201" y="774998"/>
                    <a:pt x="221536" y="774998"/>
                  </a:cubicBezTo>
                  <a:lnTo>
                    <a:pt x="11245338" y="774998"/>
                  </a:lnTo>
                  <a:lnTo>
                    <a:pt x="11245338" y="872809"/>
                  </a:lnTo>
                  <a:lnTo>
                    <a:pt x="145471" y="872809"/>
                  </a:lnTo>
                  <a:cubicBezTo>
                    <a:pt x="65130" y="872809"/>
                    <a:pt x="0" y="807679"/>
                    <a:pt x="0" y="727338"/>
                  </a:cubicBezTo>
                  <a:lnTo>
                    <a:pt x="0" y="145471"/>
                  </a:lnTo>
                  <a:cubicBezTo>
                    <a:pt x="0" y="65130"/>
                    <a:pt x="65130" y="0"/>
                    <a:pt x="145471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n-US" dirty="0">
                <a:latin typeface="Barlow"/>
              </a:endParaRPr>
            </a:p>
          </p:txBody>
        </p:sp>
      </p:grpSp>
      <p:pic>
        <p:nvPicPr>
          <p:cNvPr id="10" name="Picture 3" descr="Logo&#10;&#10;Description automatically generated">
            <a:extLst>
              <a:ext uri="{FF2B5EF4-FFF2-40B4-BE49-F238E27FC236}">
                <a16:creationId xmlns:a16="http://schemas.microsoft.com/office/drawing/2014/main" xmlns="" id="{CC767858-1AC0-4201-09EF-4B34893ED8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05" y="11615"/>
            <a:ext cx="1690008" cy="525782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02562" y="681566"/>
            <a:ext cx="8569666" cy="572700"/>
          </a:xfrm>
        </p:spPr>
        <p:txBody>
          <a:bodyPr/>
          <a:lstStyle/>
          <a:p>
            <a:r>
              <a:rPr lang="en-IN" sz="3200" dirty="0"/>
              <a:t>What Full Stack Web Development Contains ?</a:t>
            </a:r>
            <a:endParaRPr lang="en-US" sz="3200" dirty="0"/>
          </a:p>
        </p:txBody>
      </p:sp>
      <p:sp>
        <p:nvSpPr>
          <p:cNvPr id="18" name="Rectangle 17"/>
          <p:cNvSpPr/>
          <p:nvPr/>
        </p:nvSpPr>
        <p:spPr>
          <a:xfrm>
            <a:off x="1035423" y="2069735"/>
            <a:ext cx="7491116" cy="623248"/>
          </a:xfrm>
          <a:prstGeom prst="rect">
            <a:avLst/>
          </a:prstGeom>
        </p:spPr>
        <p:txBody>
          <a:bodyPr wrap="square" lIns="68580" tIns="34290" rIns="68580" bIns="34290" anchor="t">
            <a:spAutoFit/>
          </a:bodyPr>
          <a:lstStyle/>
          <a:p>
            <a:pPr algn="just"/>
            <a:r>
              <a:rPr lang="en-IN" sz="1800" b="1" dirty="0">
                <a:solidFill>
                  <a:srgbClr val="7030A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Full stack developers </a:t>
            </a:r>
            <a:r>
              <a:rPr lang="en-IN" sz="1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work with both , the </a:t>
            </a:r>
            <a:r>
              <a:rPr lang="en-IN" sz="1800" b="1" dirty="0">
                <a:solidFill>
                  <a:srgbClr val="00B05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front</a:t>
            </a:r>
            <a:r>
              <a:rPr lang="en-IN" sz="1800" b="1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N" sz="1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and the </a:t>
            </a:r>
            <a:r>
              <a:rPr lang="en-IN" sz="1800" b="1" dirty="0">
                <a:solidFill>
                  <a:srgbClr val="00B05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back end </a:t>
            </a:r>
            <a:r>
              <a:rPr lang="en-IN" sz="1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of a </a:t>
            </a:r>
            <a:r>
              <a:rPr lang="en-IN" sz="1800" b="1" dirty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web application</a:t>
            </a:r>
            <a:r>
              <a:rPr lang="en-IN" sz="1800" b="1" dirty="0">
                <a:solidFill>
                  <a:srgbClr val="7030A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 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995664" y="3524741"/>
            <a:ext cx="7606264" cy="623248"/>
          </a:xfrm>
          <a:prstGeom prst="rect">
            <a:avLst/>
          </a:prstGeom>
        </p:spPr>
        <p:txBody>
          <a:bodyPr wrap="square" lIns="68580" tIns="34290" rIns="68580" bIns="34290" anchor="t">
            <a:spAutoFit/>
          </a:bodyPr>
          <a:lstStyle/>
          <a:p>
            <a:pPr algn="just"/>
            <a:r>
              <a:rPr lang="en-IN" sz="1800" b="1" dirty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They’re familiar </a:t>
            </a:r>
            <a:r>
              <a:rPr lang="en-IN" sz="1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with</a:t>
            </a:r>
            <a:r>
              <a:rPr lang="en-IN" sz="1800" b="1" dirty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HTML</a:t>
            </a:r>
            <a:r>
              <a:rPr lang="en-IN" sz="1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IN" sz="1800" b="1" dirty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CSS</a:t>
            </a:r>
            <a:r>
              <a:rPr lang="en-IN" sz="1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IN" sz="1800" b="1" dirty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JavaScript </a:t>
            </a:r>
            <a:r>
              <a:rPr lang="en-IN" sz="1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and a back end </a:t>
            </a:r>
            <a:r>
              <a:rPr lang="en-IN" sz="1800" b="1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language </a:t>
            </a:r>
            <a:r>
              <a:rPr lang="en-IN" sz="1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which can be </a:t>
            </a:r>
            <a:r>
              <a:rPr lang="en-IN" sz="1800" b="1" dirty="0">
                <a:solidFill>
                  <a:srgbClr val="7030A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Java </a:t>
            </a:r>
            <a:r>
              <a:rPr lang="en-IN" sz="1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or </a:t>
            </a:r>
            <a:r>
              <a:rPr lang="en-IN" sz="1800" b="1" dirty="0">
                <a:solidFill>
                  <a:srgbClr val="7030A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Python</a:t>
            </a:r>
            <a:r>
              <a:rPr lang="en-IN" sz="1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or </a:t>
            </a:r>
            <a:r>
              <a:rPr lang="en-IN" sz="1800" b="1" dirty="0">
                <a:solidFill>
                  <a:srgbClr val="7030A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Node JS</a:t>
            </a:r>
            <a:endParaRPr lang="en-US" sz="1800" b="1" dirty="0">
              <a:solidFill>
                <a:srgbClr val="7030A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" name="Frame 17">
            <a:extLst>
              <a:ext uri="{FF2B5EF4-FFF2-40B4-BE49-F238E27FC236}">
                <a16:creationId xmlns:a16="http://schemas.microsoft.com/office/drawing/2014/main" xmlns="" id="{1278BF84-DDF3-43F8-88E4-A0F28E4079EF}"/>
              </a:ext>
            </a:extLst>
          </p:cNvPr>
          <p:cNvSpPr/>
          <p:nvPr/>
        </p:nvSpPr>
        <p:spPr>
          <a:xfrm>
            <a:off x="468387" y="2211745"/>
            <a:ext cx="381115" cy="381115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sz="2000" dirty="0">
              <a:solidFill>
                <a:schemeClr val="tx1"/>
              </a:solidFill>
              <a:latin typeface="Barlow"/>
            </a:endParaRPr>
          </a:p>
        </p:txBody>
      </p:sp>
      <p:sp>
        <p:nvSpPr>
          <p:cNvPr id="32" name="Frame 17">
            <a:extLst>
              <a:ext uri="{FF2B5EF4-FFF2-40B4-BE49-F238E27FC236}">
                <a16:creationId xmlns:a16="http://schemas.microsoft.com/office/drawing/2014/main" xmlns="" id="{1278BF84-DDF3-43F8-88E4-A0F28E4079EF}"/>
              </a:ext>
            </a:extLst>
          </p:cNvPr>
          <p:cNvSpPr/>
          <p:nvPr/>
        </p:nvSpPr>
        <p:spPr>
          <a:xfrm>
            <a:off x="448216" y="3694284"/>
            <a:ext cx="381115" cy="381115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sz="2000" dirty="0">
              <a:solidFill>
                <a:schemeClr val="tx1"/>
              </a:solidFill>
              <a:latin typeface="Barlow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407716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8" grpId="0" animBg="1"/>
      <p:bldP spid="3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3" descr="Logo&#10;&#10;Description automatically generated">
            <a:extLst>
              <a:ext uri="{FF2B5EF4-FFF2-40B4-BE49-F238E27FC236}">
                <a16:creationId xmlns:a16="http://schemas.microsoft.com/office/drawing/2014/main" xmlns="" id="{CC767858-1AC0-4201-09EF-4B34893ED8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05" y="11615"/>
            <a:ext cx="1690008" cy="525782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713225" y="403707"/>
            <a:ext cx="7717500" cy="572700"/>
          </a:xfrm>
        </p:spPr>
        <p:txBody>
          <a:bodyPr/>
          <a:lstStyle/>
          <a:p>
            <a:r>
              <a:rPr lang="en-IN" dirty="0"/>
              <a:t>What We Will Learn ?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37782" y="1076333"/>
            <a:ext cx="8499492" cy="592470"/>
          </a:xfrm>
          <a:prstGeom prst="rect">
            <a:avLst/>
          </a:prstGeom>
        </p:spPr>
        <p:txBody>
          <a:bodyPr wrap="square" lIns="68580" tIns="34290" rIns="68580" bIns="34290" anchor="t">
            <a:spAutoFit/>
          </a:bodyPr>
          <a:lstStyle/>
          <a:p>
            <a:r>
              <a:rPr lang="en-IN" sz="17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 </a:t>
            </a:r>
            <a:r>
              <a:rPr lang="en-IN" sz="1700" b="1" u="sng" dirty="0">
                <a:solidFill>
                  <a:srgbClr val="7030A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Full Stack Web Development </a:t>
            </a:r>
            <a:r>
              <a:rPr lang="en-IN" sz="17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course contains all the technologies required to become a </a:t>
            </a:r>
            <a:r>
              <a:rPr lang="en-IN" sz="1700" b="1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complete web developer</a:t>
            </a:r>
          </a:p>
        </p:txBody>
      </p:sp>
      <p:sp>
        <p:nvSpPr>
          <p:cNvPr id="9" name="Rectangle 8"/>
          <p:cNvSpPr/>
          <p:nvPr/>
        </p:nvSpPr>
        <p:spPr>
          <a:xfrm>
            <a:off x="194481" y="1071252"/>
            <a:ext cx="8720920" cy="597551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dirty="0">
              <a:latin typeface="Barlow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94481" y="1774208"/>
            <a:ext cx="8685023" cy="3147015"/>
          </a:xfrm>
          <a:prstGeom prst="rect">
            <a:avLst/>
          </a:prstGeom>
        </p:spPr>
        <p:txBody>
          <a:bodyPr wrap="square" lIns="68580" tIns="34290" rIns="68580" bIns="34290" anchor="t">
            <a:spAutoFit/>
          </a:bodyPr>
          <a:lstStyle/>
          <a:p>
            <a:r>
              <a:rPr lang="en-US" sz="1700" b="1" dirty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That means </a:t>
            </a:r>
            <a:r>
              <a:rPr lang="en-US" sz="17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we will be covering </a:t>
            </a:r>
            <a:r>
              <a:rPr lang="en-US" sz="1700" b="1" u="sng" dirty="0">
                <a:solidFill>
                  <a:schemeClr val="tx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everything</a:t>
            </a:r>
            <a:r>
              <a:rPr lang="en-US" sz="17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needed to develop a </a:t>
            </a:r>
            <a:r>
              <a:rPr lang="en-US" sz="1700" b="1" u="sng" dirty="0">
                <a:solidFill>
                  <a:srgbClr val="00B05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COMPLETE MODERN WEB APPLICATION </a:t>
            </a:r>
            <a:r>
              <a:rPr lang="en-US" sz="17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  <a:br>
              <a:rPr lang="en-US" sz="17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buFont typeface="Wingdings" pitchFamily="2" charset="2"/>
              <a:buChar char="Ø"/>
            </a:pPr>
            <a:r>
              <a:rPr lang="en-IN" sz="1200" b="1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HTML </a:t>
            </a:r>
          </a:p>
          <a:p>
            <a:pPr lvl="1">
              <a:buFont typeface="Wingdings" pitchFamily="2" charset="2"/>
              <a:buChar char="Ø"/>
            </a:pPr>
            <a:r>
              <a:rPr lang="en-IN" sz="1200" b="1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CSS</a:t>
            </a:r>
          </a:p>
          <a:p>
            <a:pPr lvl="1">
              <a:buFont typeface="Wingdings" pitchFamily="2" charset="2"/>
              <a:buChar char="Ø"/>
            </a:pPr>
            <a:r>
              <a:rPr lang="en-IN" sz="1200" b="1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JavaScript</a:t>
            </a:r>
          </a:p>
          <a:p>
            <a:pPr lvl="1">
              <a:buFont typeface="Wingdings" pitchFamily="2" charset="2"/>
              <a:buChar char="Ø"/>
            </a:pPr>
            <a:r>
              <a:rPr lang="en-IN" sz="1200" b="1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Modern Java Script </a:t>
            </a:r>
            <a:r>
              <a:rPr lang="en-IN" sz="1200" b="1" dirty="0">
                <a:solidFill>
                  <a:srgbClr val="00CC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 The ES Series)</a:t>
            </a:r>
          </a:p>
          <a:p>
            <a:pPr lvl="1">
              <a:buFont typeface="Wingdings" pitchFamily="2" charset="2"/>
              <a:buChar char="Ø"/>
            </a:pPr>
            <a:r>
              <a:rPr lang="en-IN" sz="1200" b="1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AJAX / API Calling</a:t>
            </a:r>
          </a:p>
          <a:p>
            <a:pPr lvl="1">
              <a:buFont typeface="Wingdings" pitchFamily="2" charset="2"/>
              <a:buChar char="Ø"/>
            </a:pPr>
            <a:r>
              <a:rPr lang="en-IN" sz="1200" b="1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JSON </a:t>
            </a:r>
          </a:p>
          <a:p>
            <a:pPr lvl="1">
              <a:buFont typeface="Wingdings" pitchFamily="2" charset="2"/>
              <a:buChar char="Ø"/>
            </a:pPr>
            <a:r>
              <a:rPr lang="en-IN" sz="1200" b="1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JDBC</a:t>
            </a:r>
          </a:p>
          <a:p>
            <a:pPr lvl="1">
              <a:buFont typeface="Wingdings" pitchFamily="2" charset="2"/>
              <a:buChar char="Ø"/>
            </a:pPr>
            <a:r>
              <a:rPr lang="en-IN" sz="1200" b="1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Servlets</a:t>
            </a:r>
          </a:p>
          <a:p>
            <a:pPr lvl="1">
              <a:buFont typeface="Wingdings" pitchFamily="2" charset="2"/>
              <a:buChar char="Ø"/>
            </a:pPr>
            <a:r>
              <a:rPr lang="en-IN" sz="1200" b="1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JSP</a:t>
            </a:r>
          </a:p>
          <a:p>
            <a:pPr lvl="1">
              <a:buFont typeface="Wingdings" pitchFamily="2" charset="2"/>
              <a:buChar char="Ø"/>
            </a:pPr>
            <a:r>
              <a:rPr lang="en-IN" sz="1200" b="1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MVC Pattern</a:t>
            </a:r>
          </a:p>
          <a:p>
            <a:pPr lvl="1">
              <a:buFont typeface="Wingdings" pitchFamily="2" charset="2"/>
              <a:buChar char="Ø"/>
            </a:pPr>
            <a:r>
              <a:rPr lang="en-IN" sz="1200" b="1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Session Management</a:t>
            </a:r>
          </a:p>
          <a:p>
            <a:pPr lvl="1">
              <a:buFont typeface="Wingdings" pitchFamily="2" charset="2"/>
              <a:buChar char="Ø"/>
            </a:pPr>
            <a:r>
              <a:rPr lang="en-IN" sz="1200" b="1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Java Beans</a:t>
            </a:r>
            <a:endParaRPr lang="en-US" sz="1200" dirty="0">
              <a:solidFill>
                <a:schemeClr val="accent3">
                  <a:lumMod val="20000"/>
                  <a:lumOff val="8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96187" y="1792392"/>
            <a:ext cx="8720920" cy="3254737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dirty="0">
              <a:latin typeface="Barlow"/>
            </a:endParaRPr>
          </a:p>
        </p:txBody>
      </p:sp>
      <p:sp>
        <p:nvSpPr>
          <p:cNvPr id="2" name="Thought Bubble: Cloud 1">
            <a:extLst>
              <a:ext uri="{FF2B5EF4-FFF2-40B4-BE49-F238E27FC236}">
                <a16:creationId xmlns:a16="http://schemas.microsoft.com/office/drawing/2014/main" xmlns="" id="{D92F5A24-0E52-F7F3-95C0-1921CB5F23F5}"/>
              </a:ext>
            </a:extLst>
          </p:cNvPr>
          <p:cNvSpPr/>
          <p:nvPr/>
        </p:nvSpPr>
        <p:spPr>
          <a:xfrm>
            <a:off x="4653116" y="2396612"/>
            <a:ext cx="3989439" cy="1670555"/>
          </a:xfrm>
          <a:prstGeom prst="cloud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Parallelly , CORE JAVA will also be covered in your respective batches</a:t>
            </a:r>
            <a:endParaRPr lang="en-IN" sz="1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903469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7" dur="500"/>
                                        <p:tgtEl>
                                          <p:spTgt spid="1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2" dur="500"/>
                                        <p:tgtEl>
                                          <p:spTgt spid="1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  <p:bldP spid="1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1" name="Google Shape;3311;p77"/>
          <p:cNvSpPr txBox="1">
            <a:spLocks noGrp="1"/>
          </p:cNvSpPr>
          <p:nvPr>
            <p:ph type="title"/>
          </p:nvPr>
        </p:nvSpPr>
        <p:spPr>
          <a:xfrm>
            <a:off x="4150400" y="775925"/>
            <a:ext cx="4377000" cy="809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Thanks!</a:t>
            </a:r>
            <a:endParaRPr/>
          </a:p>
        </p:txBody>
      </p:sp>
      <p:sp>
        <p:nvSpPr>
          <p:cNvPr id="3312" name="Google Shape;3312;p77"/>
          <p:cNvSpPr txBox="1">
            <a:spLocks noGrp="1"/>
          </p:cNvSpPr>
          <p:nvPr>
            <p:ph type="subTitle" idx="2"/>
          </p:nvPr>
        </p:nvSpPr>
        <p:spPr>
          <a:xfrm>
            <a:off x="4572000" y="1893625"/>
            <a:ext cx="3858900" cy="441496"/>
          </a:xfrm>
          <a:prstGeom prst="rect">
            <a:avLst/>
          </a:prstGeom>
        </p:spPr>
        <p:txBody>
          <a:bodyPr spcFirstLastPara="1" wrap="square" lIns="91425" tIns="91425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Barlow"/>
              </a:rPr>
              <a:t>07314853128 || 07554274659</a:t>
            </a:r>
            <a:endParaRPr lang="en-US" b="1">
              <a:latin typeface="Barlow"/>
            </a:endParaRPr>
          </a:p>
        </p:txBody>
      </p:sp>
      <p:sp>
        <p:nvSpPr>
          <p:cNvPr id="3313" name="Google Shape;3313;p77"/>
          <p:cNvSpPr txBox="1">
            <a:spLocks noGrp="1"/>
          </p:cNvSpPr>
          <p:nvPr>
            <p:ph type="subTitle" idx="1"/>
          </p:nvPr>
        </p:nvSpPr>
        <p:spPr>
          <a:xfrm>
            <a:off x="4572000" y="1585614"/>
            <a:ext cx="3858900" cy="358800"/>
          </a:xfrm>
          <a:prstGeom prst="rect">
            <a:avLst/>
          </a:prstGeom>
        </p:spPr>
        <p:txBody>
          <a:bodyPr spcFirstLastPara="1" wrap="square" lIns="91425" tIns="91425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b="1" dirty="0">
                <a:latin typeface="Barlow"/>
              </a:rPr>
              <a:t>Do You have any question ?</a:t>
            </a:r>
            <a:endParaRPr lang="en-US" b="1">
              <a:latin typeface="Barlow"/>
            </a:endParaRPr>
          </a:p>
        </p:txBody>
      </p:sp>
      <p:grpSp>
        <p:nvGrpSpPr>
          <p:cNvPr id="2" name="Google Shape;3314;p77"/>
          <p:cNvGrpSpPr/>
          <p:nvPr/>
        </p:nvGrpSpPr>
        <p:grpSpPr>
          <a:xfrm>
            <a:off x="7184144" y="2551128"/>
            <a:ext cx="259078" cy="259064"/>
            <a:chOff x="266768" y="1721375"/>
            <a:chExt cx="397907" cy="397887"/>
          </a:xfrm>
        </p:grpSpPr>
        <p:sp>
          <p:nvSpPr>
            <p:cNvPr id="3315" name="Google Shape;3315;p77"/>
            <p:cNvSpPr/>
            <p:nvPr/>
          </p:nvSpPr>
          <p:spPr>
            <a:xfrm>
              <a:off x="454843" y="1791037"/>
              <a:ext cx="136218" cy="328222"/>
            </a:xfrm>
            <a:custGeom>
              <a:avLst/>
              <a:gdLst/>
              <a:ahLst/>
              <a:cxnLst/>
              <a:rect l="l" t="t" r="r" b="b"/>
              <a:pathLst>
                <a:path w="6527" h="15727" extrusionOk="0">
                  <a:moveTo>
                    <a:pt x="4957" y="1"/>
                  </a:moveTo>
                  <a:cubicBezTo>
                    <a:pt x="4645" y="1"/>
                    <a:pt x="4336" y="24"/>
                    <a:pt x="4028" y="69"/>
                  </a:cubicBezTo>
                  <a:cubicBezTo>
                    <a:pt x="2588" y="280"/>
                    <a:pt x="1700" y="890"/>
                    <a:pt x="1675" y="2250"/>
                  </a:cubicBezTo>
                  <a:lnTo>
                    <a:pt x="1675" y="5040"/>
                  </a:lnTo>
                  <a:cubicBezTo>
                    <a:pt x="1675" y="5348"/>
                    <a:pt x="1426" y="5599"/>
                    <a:pt x="1118" y="5599"/>
                  </a:cubicBezTo>
                  <a:lnTo>
                    <a:pt x="0" y="5599"/>
                  </a:lnTo>
                  <a:lnTo>
                    <a:pt x="0" y="6715"/>
                  </a:lnTo>
                  <a:lnTo>
                    <a:pt x="1118" y="6715"/>
                  </a:lnTo>
                  <a:cubicBezTo>
                    <a:pt x="1426" y="6715"/>
                    <a:pt x="1675" y="6965"/>
                    <a:pt x="1675" y="7274"/>
                  </a:cubicBezTo>
                  <a:lnTo>
                    <a:pt x="1675" y="15727"/>
                  </a:lnTo>
                  <a:lnTo>
                    <a:pt x="3352" y="15727"/>
                  </a:lnTo>
                  <a:lnTo>
                    <a:pt x="3352" y="7274"/>
                  </a:lnTo>
                  <a:cubicBezTo>
                    <a:pt x="3352" y="6965"/>
                    <a:pt x="3602" y="6715"/>
                    <a:pt x="3910" y="6715"/>
                  </a:cubicBezTo>
                  <a:lnTo>
                    <a:pt x="5709" y="6715"/>
                  </a:lnTo>
                  <a:lnTo>
                    <a:pt x="5987" y="5599"/>
                  </a:lnTo>
                  <a:lnTo>
                    <a:pt x="3910" y="5599"/>
                  </a:lnTo>
                  <a:cubicBezTo>
                    <a:pt x="3602" y="5599"/>
                    <a:pt x="3352" y="5348"/>
                    <a:pt x="3352" y="5040"/>
                  </a:cubicBezTo>
                  <a:lnTo>
                    <a:pt x="3352" y="3253"/>
                  </a:lnTo>
                  <a:cubicBezTo>
                    <a:pt x="3352" y="2316"/>
                    <a:pt x="3942" y="1677"/>
                    <a:pt x="4968" y="1504"/>
                  </a:cubicBezTo>
                  <a:cubicBezTo>
                    <a:pt x="5157" y="1473"/>
                    <a:pt x="5339" y="1460"/>
                    <a:pt x="5511" y="1460"/>
                  </a:cubicBezTo>
                  <a:cubicBezTo>
                    <a:pt x="5810" y="1460"/>
                    <a:pt x="6082" y="1498"/>
                    <a:pt x="6324" y="1546"/>
                  </a:cubicBezTo>
                  <a:lnTo>
                    <a:pt x="6526" y="182"/>
                  </a:lnTo>
                  <a:cubicBezTo>
                    <a:pt x="5988" y="62"/>
                    <a:pt x="5468" y="1"/>
                    <a:pt x="49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3316" name="Google Shape;3316;p77"/>
            <p:cNvSpPr/>
            <p:nvPr/>
          </p:nvSpPr>
          <p:spPr>
            <a:xfrm>
              <a:off x="266768" y="1721375"/>
              <a:ext cx="397907" cy="397887"/>
            </a:xfrm>
            <a:custGeom>
              <a:avLst/>
              <a:gdLst/>
              <a:ahLst/>
              <a:cxnLst/>
              <a:rect l="l" t="t" r="r" b="b"/>
              <a:pathLst>
                <a:path w="19066" h="19065" extrusionOk="0">
                  <a:moveTo>
                    <a:pt x="2794" y="0"/>
                  </a:moveTo>
                  <a:cubicBezTo>
                    <a:pt x="1255" y="0"/>
                    <a:pt x="1" y="1253"/>
                    <a:pt x="1" y="2793"/>
                  </a:cubicBezTo>
                  <a:lnTo>
                    <a:pt x="1" y="16271"/>
                  </a:lnTo>
                  <a:cubicBezTo>
                    <a:pt x="1" y="17812"/>
                    <a:pt x="1255" y="19065"/>
                    <a:pt x="2794" y="19065"/>
                  </a:cubicBezTo>
                  <a:lnTo>
                    <a:pt x="9571" y="19065"/>
                  </a:lnTo>
                  <a:lnTo>
                    <a:pt x="9571" y="11171"/>
                  </a:lnTo>
                  <a:lnTo>
                    <a:pt x="8453" y="11171"/>
                  </a:lnTo>
                  <a:cubicBezTo>
                    <a:pt x="8145" y="11171"/>
                    <a:pt x="7896" y="10920"/>
                    <a:pt x="7896" y="10612"/>
                  </a:cubicBezTo>
                  <a:lnTo>
                    <a:pt x="7896" y="8378"/>
                  </a:lnTo>
                  <a:cubicBezTo>
                    <a:pt x="7896" y="8070"/>
                    <a:pt x="8145" y="7819"/>
                    <a:pt x="8453" y="7819"/>
                  </a:cubicBezTo>
                  <a:lnTo>
                    <a:pt x="9571" y="7819"/>
                  </a:lnTo>
                  <a:lnTo>
                    <a:pt x="9571" y="5836"/>
                  </a:lnTo>
                  <a:cubicBezTo>
                    <a:pt x="9571" y="3710"/>
                    <a:pt x="10741" y="2615"/>
                    <a:pt x="12878" y="2302"/>
                  </a:cubicBezTo>
                  <a:cubicBezTo>
                    <a:pt x="13231" y="2249"/>
                    <a:pt x="13591" y="2223"/>
                    <a:pt x="13956" y="2223"/>
                  </a:cubicBezTo>
                  <a:cubicBezTo>
                    <a:pt x="14725" y="2223"/>
                    <a:pt x="15517" y="2339"/>
                    <a:pt x="16318" y="2567"/>
                  </a:cubicBezTo>
                  <a:cubicBezTo>
                    <a:pt x="16589" y="2643"/>
                    <a:pt x="16759" y="2908"/>
                    <a:pt x="16718" y="3186"/>
                  </a:cubicBezTo>
                  <a:lnTo>
                    <a:pt x="16352" y="5650"/>
                  </a:lnTo>
                  <a:cubicBezTo>
                    <a:pt x="16329" y="5806"/>
                    <a:pt x="16240" y="5944"/>
                    <a:pt x="16111" y="6031"/>
                  </a:cubicBezTo>
                  <a:cubicBezTo>
                    <a:pt x="16006" y="6102"/>
                    <a:pt x="15912" y="6127"/>
                    <a:pt x="15818" y="6127"/>
                  </a:cubicBezTo>
                  <a:cubicBezTo>
                    <a:pt x="15717" y="6127"/>
                    <a:pt x="15614" y="6098"/>
                    <a:pt x="15494" y="6068"/>
                  </a:cubicBezTo>
                  <a:cubicBezTo>
                    <a:pt x="15202" y="5995"/>
                    <a:pt x="14879" y="5914"/>
                    <a:pt x="14527" y="5914"/>
                  </a:cubicBezTo>
                  <a:cubicBezTo>
                    <a:pt x="14409" y="5914"/>
                    <a:pt x="14289" y="5923"/>
                    <a:pt x="14165" y="5944"/>
                  </a:cubicBezTo>
                  <a:cubicBezTo>
                    <a:pt x="13534" y="6050"/>
                    <a:pt x="13481" y="6333"/>
                    <a:pt x="13481" y="6590"/>
                  </a:cubicBezTo>
                  <a:lnTo>
                    <a:pt x="13481" y="7819"/>
                  </a:lnTo>
                  <a:lnTo>
                    <a:pt x="15715" y="7819"/>
                  </a:lnTo>
                  <a:cubicBezTo>
                    <a:pt x="15887" y="7819"/>
                    <a:pt x="16048" y="7899"/>
                    <a:pt x="16154" y="8035"/>
                  </a:cubicBezTo>
                  <a:cubicBezTo>
                    <a:pt x="16260" y="8169"/>
                    <a:pt x="16297" y="8346"/>
                    <a:pt x="16256" y="8513"/>
                  </a:cubicBezTo>
                  <a:lnTo>
                    <a:pt x="15697" y="10747"/>
                  </a:lnTo>
                  <a:cubicBezTo>
                    <a:pt x="15635" y="10996"/>
                    <a:pt x="15412" y="11170"/>
                    <a:pt x="15156" y="11170"/>
                  </a:cubicBezTo>
                  <a:lnTo>
                    <a:pt x="13481" y="11170"/>
                  </a:lnTo>
                  <a:lnTo>
                    <a:pt x="13481" y="19065"/>
                  </a:lnTo>
                  <a:lnTo>
                    <a:pt x="16272" y="19065"/>
                  </a:lnTo>
                  <a:cubicBezTo>
                    <a:pt x="17813" y="19065"/>
                    <a:pt x="19066" y="17810"/>
                    <a:pt x="19066" y="16271"/>
                  </a:cubicBezTo>
                  <a:lnTo>
                    <a:pt x="19066" y="2793"/>
                  </a:lnTo>
                  <a:cubicBezTo>
                    <a:pt x="19066" y="1253"/>
                    <a:pt x="17813" y="0"/>
                    <a:pt x="16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</p:grpSp>
      <p:grpSp>
        <p:nvGrpSpPr>
          <p:cNvPr id="3" name="Google Shape;3317;p77"/>
          <p:cNvGrpSpPr/>
          <p:nvPr/>
        </p:nvGrpSpPr>
        <p:grpSpPr>
          <a:xfrm>
            <a:off x="8146656" y="2551128"/>
            <a:ext cx="259050" cy="259064"/>
            <a:chOff x="864491" y="1723250"/>
            <a:chExt cx="397866" cy="397887"/>
          </a:xfrm>
        </p:grpSpPr>
        <p:sp>
          <p:nvSpPr>
            <p:cNvPr id="3318" name="Google Shape;3318;p77"/>
            <p:cNvSpPr/>
            <p:nvPr/>
          </p:nvSpPr>
          <p:spPr>
            <a:xfrm>
              <a:off x="935197" y="1793977"/>
              <a:ext cx="256451" cy="256430"/>
            </a:xfrm>
            <a:custGeom>
              <a:avLst/>
              <a:gdLst/>
              <a:ahLst/>
              <a:cxnLst/>
              <a:rect l="l" t="t" r="r" b="b"/>
              <a:pathLst>
                <a:path w="12288" h="12287" extrusionOk="0">
                  <a:moveTo>
                    <a:pt x="10053" y="1117"/>
                  </a:moveTo>
                  <a:cubicBezTo>
                    <a:pt x="10669" y="1117"/>
                    <a:pt x="11171" y="1617"/>
                    <a:pt x="11171" y="2233"/>
                  </a:cubicBezTo>
                  <a:cubicBezTo>
                    <a:pt x="11170" y="2850"/>
                    <a:pt x="10669" y="3351"/>
                    <a:pt x="10053" y="3351"/>
                  </a:cubicBezTo>
                  <a:cubicBezTo>
                    <a:pt x="9438" y="3351"/>
                    <a:pt x="8937" y="2850"/>
                    <a:pt x="8937" y="2233"/>
                  </a:cubicBezTo>
                  <a:cubicBezTo>
                    <a:pt x="8937" y="1617"/>
                    <a:pt x="9438" y="1117"/>
                    <a:pt x="10053" y="1117"/>
                  </a:cubicBezTo>
                  <a:close/>
                  <a:moveTo>
                    <a:pt x="6144" y="2233"/>
                  </a:moveTo>
                  <a:cubicBezTo>
                    <a:pt x="8300" y="2233"/>
                    <a:pt x="10053" y="3988"/>
                    <a:pt x="10053" y="6144"/>
                  </a:cubicBezTo>
                  <a:cubicBezTo>
                    <a:pt x="10053" y="8299"/>
                    <a:pt x="8300" y="10054"/>
                    <a:pt x="6144" y="10054"/>
                  </a:cubicBezTo>
                  <a:cubicBezTo>
                    <a:pt x="3989" y="10054"/>
                    <a:pt x="2234" y="8299"/>
                    <a:pt x="2234" y="6144"/>
                  </a:cubicBezTo>
                  <a:cubicBezTo>
                    <a:pt x="2234" y="3988"/>
                    <a:pt x="3987" y="2233"/>
                    <a:pt x="6144" y="2233"/>
                  </a:cubicBezTo>
                  <a:close/>
                  <a:moveTo>
                    <a:pt x="1675" y="1"/>
                  </a:moveTo>
                  <a:cubicBezTo>
                    <a:pt x="752" y="1"/>
                    <a:pt x="0" y="751"/>
                    <a:pt x="0" y="1676"/>
                  </a:cubicBezTo>
                  <a:lnTo>
                    <a:pt x="0" y="10611"/>
                  </a:lnTo>
                  <a:cubicBezTo>
                    <a:pt x="0" y="11536"/>
                    <a:pt x="752" y="12286"/>
                    <a:pt x="1675" y="12286"/>
                  </a:cubicBezTo>
                  <a:lnTo>
                    <a:pt x="10612" y="12286"/>
                  </a:lnTo>
                  <a:cubicBezTo>
                    <a:pt x="11536" y="12286"/>
                    <a:pt x="12288" y="11536"/>
                    <a:pt x="12288" y="10611"/>
                  </a:cubicBezTo>
                  <a:lnTo>
                    <a:pt x="12288" y="1676"/>
                  </a:lnTo>
                  <a:cubicBezTo>
                    <a:pt x="12288" y="752"/>
                    <a:pt x="11536" y="1"/>
                    <a:pt x="106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3319" name="Google Shape;3319;p77"/>
            <p:cNvSpPr/>
            <p:nvPr/>
          </p:nvSpPr>
          <p:spPr>
            <a:xfrm>
              <a:off x="1005109" y="1863910"/>
              <a:ext cx="116622" cy="116559"/>
            </a:xfrm>
            <a:custGeom>
              <a:avLst/>
              <a:gdLst/>
              <a:ahLst/>
              <a:cxnLst/>
              <a:rect l="l" t="t" r="r" b="b"/>
              <a:pathLst>
                <a:path w="5588" h="5585" extrusionOk="0">
                  <a:moveTo>
                    <a:pt x="2794" y="0"/>
                  </a:moveTo>
                  <a:cubicBezTo>
                    <a:pt x="1255" y="0"/>
                    <a:pt x="1" y="1252"/>
                    <a:pt x="1" y="2793"/>
                  </a:cubicBezTo>
                  <a:cubicBezTo>
                    <a:pt x="1" y="4332"/>
                    <a:pt x="1255" y="5585"/>
                    <a:pt x="2794" y="5585"/>
                  </a:cubicBezTo>
                  <a:cubicBezTo>
                    <a:pt x="4333" y="5585"/>
                    <a:pt x="5587" y="4332"/>
                    <a:pt x="5587" y="2793"/>
                  </a:cubicBezTo>
                  <a:cubicBezTo>
                    <a:pt x="5587" y="1252"/>
                    <a:pt x="4333" y="0"/>
                    <a:pt x="27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3320" name="Google Shape;3320;p77"/>
            <p:cNvSpPr/>
            <p:nvPr/>
          </p:nvSpPr>
          <p:spPr>
            <a:xfrm>
              <a:off x="864491" y="1723250"/>
              <a:ext cx="397866" cy="397887"/>
            </a:xfrm>
            <a:custGeom>
              <a:avLst/>
              <a:gdLst/>
              <a:ahLst/>
              <a:cxnLst/>
              <a:rect l="l" t="t" r="r" b="b"/>
              <a:pathLst>
                <a:path w="19064" h="19065" extrusionOk="0">
                  <a:moveTo>
                    <a:pt x="14000" y="2271"/>
                  </a:moveTo>
                  <a:cubicBezTo>
                    <a:pt x="15539" y="2271"/>
                    <a:pt x="16794" y="3524"/>
                    <a:pt x="16794" y="5065"/>
                  </a:cubicBezTo>
                  <a:lnTo>
                    <a:pt x="16794" y="14000"/>
                  </a:lnTo>
                  <a:cubicBezTo>
                    <a:pt x="16794" y="15541"/>
                    <a:pt x="15539" y="16793"/>
                    <a:pt x="14000" y="16793"/>
                  </a:cubicBezTo>
                  <a:lnTo>
                    <a:pt x="5063" y="16793"/>
                  </a:lnTo>
                  <a:cubicBezTo>
                    <a:pt x="3524" y="16793"/>
                    <a:pt x="2272" y="15541"/>
                    <a:pt x="2272" y="14000"/>
                  </a:cubicBezTo>
                  <a:lnTo>
                    <a:pt x="2272" y="5065"/>
                  </a:lnTo>
                  <a:cubicBezTo>
                    <a:pt x="2272" y="3524"/>
                    <a:pt x="3524" y="2271"/>
                    <a:pt x="5063" y="2271"/>
                  </a:cubicBezTo>
                  <a:close/>
                  <a:moveTo>
                    <a:pt x="2829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29" y="19065"/>
                  </a:cubicBezTo>
                  <a:lnTo>
                    <a:pt x="16235" y="19065"/>
                  </a:lnTo>
                  <a:cubicBezTo>
                    <a:pt x="17774" y="19065"/>
                    <a:pt x="19063" y="17775"/>
                    <a:pt x="19063" y="16234"/>
                  </a:cubicBezTo>
                  <a:lnTo>
                    <a:pt x="19063" y="2831"/>
                  </a:lnTo>
                  <a:cubicBezTo>
                    <a:pt x="19063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</p:grpSp>
      <p:sp>
        <p:nvSpPr>
          <p:cNvPr id="3321" name="Google Shape;3321;p77"/>
          <p:cNvSpPr/>
          <p:nvPr/>
        </p:nvSpPr>
        <p:spPr>
          <a:xfrm>
            <a:off x="7665005" y="2574705"/>
            <a:ext cx="259868" cy="211911"/>
          </a:xfrm>
          <a:custGeom>
            <a:avLst/>
            <a:gdLst/>
            <a:ahLst/>
            <a:cxnLst/>
            <a:rect l="l" t="t" r="r" b="b"/>
            <a:pathLst>
              <a:path w="19122" h="15596" extrusionOk="0">
                <a:moveTo>
                  <a:pt x="12981" y="0"/>
                </a:moveTo>
                <a:cubicBezTo>
                  <a:pt x="12091" y="0"/>
                  <a:pt x="10821" y="352"/>
                  <a:pt x="9915" y="1352"/>
                </a:cubicBezTo>
                <a:cubicBezTo>
                  <a:pt x="9203" y="2141"/>
                  <a:pt x="8847" y="3174"/>
                  <a:pt x="8856" y="4430"/>
                </a:cubicBezTo>
                <a:cubicBezTo>
                  <a:pt x="6243" y="4110"/>
                  <a:pt x="4101" y="2933"/>
                  <a:pt x="2323" y="846"/>
                </a:cubicBezTo>
                <a:cubicBezTo>
                  <a:pt x="2216" y="723"/>
                  <a:pt x="2064" y="650"/>
                  <a:pt x="1902" y="650"/>
                </a:cubicBezTo>
                <a:cubicBezTo>
                  <a:pt x="1875" y="650"/>
                  <a:pt x="1848" y="652"/>
                  <a:pt x="1820" y="656"/>
                </a:cubicBezTo>
                <a:cubicBezTo>
                  <a:pt x="1631" y="683"/>
                  <a:pt x="1468" y="805"/>
                  <a:pt x="1391" y="977"/>
                </a:cubicBezTo>
                <a:cubicBezTo>
                  <a:pt x="695" y="2512"/>
                  <a:pt x="701" y="3895"/>
                  <a:pt x="1403" y="5113"/>
                </a:cubicBezTo>
                <a:cubicBezTo>
                  <a:pt x="1389" y="5111"/>
                  <a:pt x="1374" y="5111"/>
                  <a:pt x="1360" y="5111"/>
                </a:cubicBezTo>
                <a:cubicBezTo>
                  <a:pt x="1076" y="5111"/>
                  <a:pt x="803" y="5375"/>
                  <a:pt x="824" y="5707"/>
                </a:cubicBezTo>
                <a:cubicBezTo>
                  <a:pt x="916" y="7101"/>
                  <a:pt x="1428" y="8182"/>
                  <a:pt x="2351" y="8934"/>
                </a:cubicBezTo>
                <a:cubicBezTo>
                  <a:pt x="2176" y="9073"/>
                  <a:pt x="2102" y="9307"/>
                  <a:pt x="2164" y="9524"/>
                </a:cubicBezTo>
                <a:cubicBezTo>
                  <a:pt x="2456" y="10535"/>
                  <a:pt x="3310" y="11633"/>
                  <a:pt x="4615" y="12155"/>
                </a:cubicBezTo>
                <a:cubicBezTo>
                  <a:pt x="3657" y="12655"/>
                  <a:pt x="2516" y="12903"/>
                  <a:pt x="1345" y="12903"/>
                </a:cubicBezTo>
                <a:cubicBezTo>
                  <a:pt x="1111" y="12903"/>
                  <a:pt x="876" y="12893"/>
                  <a:pt x="641" y="12873"/>
                </a:cubicBezTo>
                <a:cubicBezTo>
                  <a:pt x="628" y="12872"/>
                  <a:pt x="615" y="12872"/>
                  <a:pt x="603" y="12872"/>
                </a:cubicBezTo>
                <a:cubicBezTo>
                  <a:pt x="362" y="12872"/>
                  <a:pt x="155" y="13031"/>
                  <a:pt x="78" y="13266"/>
                </a:cubicBezTo>
                <a:cubicBezTo>
                  <a:pt x="0" y="13512"/>
                  <a:pt x="113" y="13788"/>
                  <a:pt x="334" y="13922"/>
                </a:cubicBezTo>
                <a:cubicBezTo>
                  <a:pt x="1162" y="14423"/>
                  <a:pt x="3243" y="15596"/>
                  <a:pt x="6294" y="15596"/>
                </a:cubicBezTo>
                <a:cubicBezTo>
                  <a:pt x="14568" y="15596"/>
                  <a:pt x="17244" y="8279"/>
                  <a:pt x="17244" y="4736"/>
                </a:cubicBezTo>
                <a:cubicBezTo>
                  <a:pt x="17241" y="4515"/>
                  <a:pt x="17243" y="4541"/>
                  <a:pt x="17230" y="4426"/>
                </a:cubicBezTo>
                <a:cubicBezTo>
                  <a:pt x="17250" y="4403"/>
                  <a:pt x="17326" y="4347"/>
                  <a:pt x="17386" y="4301"/>
                </a:cubicBezTo>
                <a:cubicBezTo>
                  <a:pt x="17696" y="4067"/>
                  <a:pt x="18237" y="3680"/>
                  <a:pt x="18983" y="2590"/>
                </a:cubicBezTo>
                <a:cubicBezTo>
                  <a:pt x="19121" y="2386"/>
                  <a:pt x="19111" y="2118"/>
                  <a:pt x="18957" y="1925"/>
                </a:cubicBezTo>
                <a:cubicBezTo>
                  <a:pt x="18840" y="1779"/>
                  <a:pt x="18708" y="1722"/>
                  <a:pt x="18558" y="1722"/>
                </a:cubicBezTo>
                <a:cubicBezTo>
                  <a:pt x="18451" y="1722"/>
                  <a:pt x="18336" y="1751"/>
                  <a:pt x="18212" y="1799"/>
                </a:cubicBezTo>
                <a:cubicBezTo>
                  <a:pt x="18352" y="1553"/>
                  <a:pt x="18467" y="1291"/>
                  <a:pt x="18559" y="1014"/>
                </a:cubicBezTo>
                <a:cubicBezTo>
                  <a:pt x="18631" y="800"/>
                  <a:pt x="18553" y="614"/>
                  <a:pt x="18382" y="465"/>
                </a:cubicBezTo>
                <a:cubicBezTo>
                  <a:pt x="18282" y="379"/>
                  <a:pt x="18151" y="335"/>
                  <a:pt x="18020" y="335"/>
                </a:cubicBezTo>
                <a:cubicBezTo>
                  <a:pt x="17928" y="335"/>
                  <a:pt x="17837" y="356"/>
                  <a:pt x="17754" y="398"/>
                </a:cubicBezTo>
                <a:cubicBezTo>
                  <a:pt x="16848" y="856"/>
                  <a:pt x="16172" y="1054"/>
                  <a:pt x="15873" y="1113"/>
                </a:cubicBezTo>
                <a:cubicBezTo>
                  <a:pt x="15090" y="395"/>
                  <a:pt x="14251" y="0"/>
                  <a:pt x="1298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3322" name="Google Shape;3322;p77"/>
          <p:cNvSpPr txBox="1"/>
          <p:nvPr/>
        </p:nvSpPr>
        <p:spPr>
          <a:xfrm>
            <a:off x="4572000" y="4132223"/>
            <a:ext cx="38589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Please keep this slide for attribution</a:t>
            </a:r>
            <a:endParaRPr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grpSp>
        <p:nvGrpSpPr>
          <p:cNvPr id="4" name="Google Shape;3323;p77"/>
          <p:cNvGrpSpPr/>
          <p:nvPr/>
        </p:nvGrpSpPr>
        <p:grpSpPr>
          <a:xfrm>
            <a:off x="665649" y="725348"/>
            <a:ext cx="3516451" cy="3759101"/>
            <a:chOff x="665649" y="536698"/>
            <a:chExt cx="3516451" cy="3759101"/>
          </a:xfrm>
        </p:grpSpPr>
        <p:sp>
          <p:nvSpPr>
            <p:cNvPr id="3324" name="Google Shape;3324;p77"/>
            <p:cNvSpPr/>
            <p:nvPr/>
          </p:nvSpPr>
          <p:spPr>
            <a:xfrm flipH="1">
              <a:off x="2141273" y="715234"/>
              <a:ext cx="1982955" cy="3347565"/>
            </a:xfrm>
            <a:custGeom>
              <a:avLst/>
              <a:gdLst/>
              <a:ahLst/>
              <a:cxnLst/>
              <a:rect l="l" t="t" r="r" b="b"/>
              <a:pathLst>
                <a:path w="39576" h="66811" extrusionOk="0">
                  <a:moveTo>
                    <a:pt x="0" y="1"/>
                  </a:moveTo>
                  <a:lnTo>
                    <a:pt x="0" y="66810"/>
                  </a:lnTo>
                  <a:lnTo>
                    <a:pt x="39575" y="66810"/>
                  </a:lnTo>
                  <a:lnTo>
                    <a:pt x="395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5" name="Google Shape;3325;p77"/>
            <p:cNvSpPr/>
            <p:nvPr/>
          </p:nvSpPr>
          <p:spPr>
            <a:xfrm flipH="1">
              <a:off x="2438245" y="1328321"/>
              <a:ext cx="1606817" cy="2048743"/>
            </a:xfrm>
            <a:custGeom>
              <a:avLst/>
              <a:gdLst/>
              <a:ahLst/>
              <a:cxnLst/>
              <a:rect l="l" t="t" r="r" b="b"/>
              <a:pathLst>
                <a:path w="32069" h="40889" extrusionOk="0">
                  <a:moveTo>
                    <a:pt x="23505" y="0"/>
                  </a:moveTo>
                  <a:cubicBezTo>
                    <a:pt x="19877" y="0"/>
                    <a:pt x="15824" y="1593"/>
                    <a:pt x="13557" y="3358"/>
                  </a:cubicBezTo>
                  <a:cubicBezTo>
                    <a:pt x="3162" y="11443"/>
                    <a:pt x="1" y="27431"/>
                    <a:pt x="3344" y="40137"/>
                  </a:cubicBezTo>
                  <a:cubicBezTo>
                    <a:pt x="3481" y="40638"/>
                    <a:pt x="3922" y="40889"/>
                    <a:pt x="4366" y="40889"/>
                  </a:cubicBezTo>
                  <a:cubicBezTo>
                    <a:pt x="4811" y="40889"/>
                    <a:pt x="5259" y="40638"/>
                    <a:pt x="5411" y="40137"/>
                  </a:cubicBezTo>
                  <a:cubicBezTo>
                    <a:pt x="8360" y="29954"/>
                    <a:pt x="15989" y="23753"/>
                    <a:pt x="24439" y="17705"/>
                  </a:cubicBezTo>
                  <a:cubicBezTo>
                    <a:pt x="27965" y="15151"/>
                    <a:pt x="32068" y="9437"/>
                    <a:pt x="30579" y="4635"/>
                  </a:cubicBezTo>
                  <a:cubicBezTo>
                    <a:pt x="29542" y="1226"/>
                    <a:pt x="26687" y="0"/>
                    <a:pt x="2350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6" name="Google Shape;3326;p77"/>
            <p:cNvSpPr/>
            <p:nvPr/>
          </p:nvSpPr>
          <p:spPr>
            <a:xfrm flipH="1">
              <a:off x="2207059" y="2446067"/>
              <a:ext cx="1550098" cy="1053107"/>
            </a:xfrm>
            <a:custGeom>
              <a:avLst/>
              <a:gdLst/>
              <a:ahLst/>
              <a:cxnLst/>
              <a:rect l="l" t="t" r="r" b="b"/>
              <a:pathLst>
                <a:path w="30937" h="21018" extrusionOk="0">
                  <a:moveTo>
                    <a:pt x="21008" y="1"/>
                  </a:moveTo>
                  <a:cubicBezTo>
                    <a:pt x="20472" y="1"/>
                    <a:pt x="19967" y="37"/>
                    <a:pt x="19514" y="108"/>
                  </a:cubicBezTo>
                  <a:cubicBezTo>
                    <a:pt x="10030" y="1628"/>
                    <a:pt x="2431" y="10777"/>
                    <a:pt x="152" y="20047"/>
                  </a:cubicBezTo>
                  <a:cubicBezTo>
                    <a:pt x="1" y="20586"/>
                    <a:pt x="446" y="21018"/>
                    <a:pt x="912" y="21018"/>
                  </a:cubicBezTo>
                  <a:cubicBezTo>
                    <a:pt x="1104" y="21018"/>
                    <a:pt x="1299" y="20945"/>
                    <a:pt x="1459" y="20777"/>
                  </a:cubicBezTo>
                  <a:cubicBezTo>
                    <a:pt x="6960" y="15306"/>
                    <a:pt x="13982" y="13968"/>
                    <a:pt x="21489" y="13056"/>
                  </a:cubicBezTo>
                  <a:cubicBezTo>
                    <a:pt x="24650" y="12692"/>
                    <a:pt x="29301" y="10442"/>
                    <a:pt x="29970" y="6886"/>
                  </a:cubicBezTo>
                  <a:cubicBezTo>
                    <a:pt x="30936" y="2079"/>
                    <a:pt x="25071" y="1"/>
                    <a:pt x="210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7" name="Google Shape;3327;p77"/>
            <p:cNvSpPr/>
            <p:nvPr/>
          </p:nvSpPr>
          <p:spPr>
            <a:xfrm flipH="1">
              <a:off x="3312427" y="977234"/>
              <a:ext cx="723466" cy="1126010"/>
            </a:xfrm>
            <a:custGeom>
              <a:avLst/>
              <a:gdLst/>
              <a:ahLst/>
              <a:cxnLst/>
              <a:rect l="l" t="t" r="r" b="b"/>
              <a:pathLst>
                <a:path w="14439" h="22473" extrusionOk="0">
                  <a:moveTo>
                    <a:pt x="10295" y="1"/>
                  </a:moveTo>
                  <a:cubicBezTo>
                    <a:pt x="8188" y="1"/>
                    <a:pt x="5741" y="1420"/>
                    <a:pt x="4590" y="2705"/>
                  </a:cubicBezTo>
                  <a:cubicBezTo>
                    <a:pt x="91" y="7781"/>
                    <a:pt x="0" y="16079"/>
                    <a:pt x="2857" y="22158"/>
                  </a:cubicBezTo>
                  <a:cubicBezTo>
                    <a:pt x="2950" y="22370"/>
                    <a:pt x="3147" y="22473"/>
                    <a:pt x="3344" y="22473"/>
                  </a:cubicBezTo>
                  <a:cubicBezTo>
                    <a:pt x="3600" y="22473"/>
                    <a:pt x="3857" y="22302"/>
                    <a:pt x="3891" y="21976"/>
                  </a:cubicBezTo>
                  <a:cubicBezTo>
                    <a:pt x="4408" y="16566"/>
                    <a:pt x="7690" y="12766"/>
                    <a:pt x="11368" y="8936"/>
                  </a:cubicBezTo>
                  <a:cubicBezTo>
                    <a:pt x="12888" y="7356"/>
                    <a:pt x="14438" y="4043"/>
                    <a:pt x="13313" y="1763"/>
                  </a:cubicBezTo>
                  <a:cubicBezTo>
                    <a:pt x="12641" y="485"/>
                    <a:pt x="11526" y="1"/>
                    <a:pt x="102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8" name="Google Shape;3328;p77"/>
            <p:cNvSpPr/>
            <p:nvPr/>
          </p:nvSpPr>
          <p:spPr>
            <a:xfrm flipH="1">
              <a:off x="2421507" y="3286380"/>
              <a:ext cx="1166144" cy="514829"/>
            </a:xfrm>
            <a:custGeom>
              <a:avLst/>
              <a:gdLst/>
              <a:ahLst/>
              <a:cxnLst/>
              <a:rect l="l" t="t" r="r" b="b"/>
              <a:pathLst>
                <a:path w="23274" h="10275" extrusionOk="0">
                  <a:moveTo>
                    <a:pt x="11159" y="1"/>
                  </a:moveTo>
                  <a:cubicBezTo>
                    <a:pt x="7354" y="1"/>
                    <a:pt x="3425" y="1324"/>
                    <a:pt x="416" y="3489"/>
                  </a:cubicBezTo>
                  <a:cubicBezTo>
                    <a:pt x="0" y="3786"/>
                    <a:pt x="252" y="4402"/>
                    <a:pt x="717" y="4402"/>
                  </a:cubicBezTo>
                  <a:cubicBezTo>
                    <a:pt x="728" y="4402"/>
                    <a:pt x="739" y="4402"/>
                    <a:pt x="750" y="4401"/>
                  </a:cubicBezTo>
                  <a:cubicBezTo>
                    <a:pt x="1126" y="4371"/>
                    <a:pt x="1497" y="4356"/>
                    <a:pt x="1862" y="4356"/>
                  </a:cubicBezTo>
                  <a:cubicBezTo>
                    <a:pt x="6287" y="4356"/>
                    <a:pt x="9993" y="6492"/>
                    <a:pt x="13699" y="8991"/>
                  </a:cubicBezTo>
                  <a:cubicBezTo>
                    <a:pt x="14731" y="9685"/>
                    <a:pt x="16341" y="10275"/>
                    <a:pt x="17873" y="10275"/>
                  </a:cubicBezTo>
                  <a:cubicBezTo>
                    <a:pt x="18823" y="10275"/>
                    <a:pt x="19744" y="10047"/>
                    <a:pt x="20477" y="9477"/>
                  </a:cubicBezTo>
                  <a:cubicBezTo>
                    <a:pt x="23274" y="7319"/>
                    <a:pt x="20356" y="3124"/>
                    <a:pt x="18198" y="1848"/>
                  </a:cubicBezTo>
                  <a:cubicBezTo>
                    <a:pt x="16101" y="571"/>
                    <a:pt x="13657" y="1"/>
                    <a:pt x="1115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9" name="Google Shape;3329;p77"/>
            <p:cNvSpPr/>
            <p:nvPr/>
          </p:nvSpPr>
          <p:spPr>
            <a:xfrm flipH="1">
              <a:off x="2081899" y="695442"/>
              <a:ext cx="2100201" cy="38130"/>
            </a:xfrm>
            <a:custGeom>
              <a:avLst/>
              <a:gdLst/>
              <a:ahLst/>
              <a:cxnLst/>
              <a:rect l="l" t="t" r="r" b="b"/>
              <a:pathLst>
                <a:path w="41916" h="761" extrusionOk="0">
                  <a:moveTo>
                    <a:pt x="395" y="1"/>
                  </a:moveTo>
                  <a:cubicBezTo>
                    <a:pt x="152" y="1"/>
                    <a:pt x="0" y="153"/>
                    <a:pt x="0" y="396"/>
                  </a:cubicBezTo>
                  <a:cubicBezTo>
                    <a:pt x="0" y="639"/>
                    <a:pt x="152" y="761"/>
                    <a:pt x="395" y="761"/>
                  </a:cubicBezTo>
                  <a:lnTo>
                    <a:pt x="41521" y="761"/>
                  </a:lnTo>
                  <a:cubicBezTo>
                    <a:pt x="41733" y="761"/>
                    <a:pt x="41916" y="639"/>
                    <a:pt x="41916" y="396"/>
                  </a:cubicBezTo>
                  <a:cubicBezTo>
                    <a:pt x="41916" y="153"/>
                    <a:pt x="41764" y="1"/>
                    <a:pt x="415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0" name="Google Shape;3330;p77"/>
            <p:cNvSpPr/>
            <p:nvPr/>
          </p:nvSpPr>
          <p:spPr>
            <a:xfrm flipH="1">
              <a:off x="2081899" y="4044471"/>
              <a:ext cx="2100201" cy="38130"/>
            </a:xfrm>
            <a:custGeom>
              <a:avLst/>
              <a:gdLst/>
              <a:ahLst/>
              <a:cxnLst/>
              <a:rect l="l" t="t" r="r" b="b"/>
              <a:pathLst>
                <a:path w="41916" h="761" extrusionOk="0">
                  <a:moveTo>
                    <a:pt x="395" y="1"/>
                  </a:moveTo>
                  <a:cubicBezTo>
                    <a:pt x="152" y="1"/>
                    <a:pt x="0" y="153"/>
                    <a:pt x="0" y="396"/>
                  </a:cubicBezTo>
                  <a:cubicBezTo>
                    <a:pt x="0" y="609"/>
                    <a:pt x="152" y="761"/>
                    <a:pt x="395" y="761"/>
                  </a:cubicBezTo>
                  <a:lnTo>
                    <a:pt x="41521" y="761"/>
                  </a:lnTo>
                  <a:cubicBezTo>
                    <a:pt x="41733" y="761"/>
                    <a:pt x="41916" y="578"/>
                    <a:pt x="41916" y="396"/>
                  </a:cubicBezTo>
                  <a:cubicBezTo>
                    <a:pt x="41916" y="153"/>
                    <a:pt x="41764" y="1"/>
                    <a:pt x="415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1" name="Google Shape;3331;p77"/>
            <p:cNvSpPr/>
            <p:nvPr/>
          </p:nvSpPr>
          <p:spPr>
            <a:xfrm flipH="1">
              <a:off x="1829057" y="1924522"/>
              <a:ext cx="313758" cy="223919"/>
            </a:xfrm>
            <a:custGeom>
              <a:avLst/>
              <a:gdLst/>
              <a:ahLst/>
              <a:cxnLst/>
              <a:rect l="l" t="t" r="r" b="b"/>
              <a:pathLst>
                <a:path w="6262" h="4469" extrusionOk="0">
                  <a:moveTo>
                    <a:pt x="5684" y="0"/>
                  </a:moveTo>
                  <a:lnTo>
                    <a:pt x="1216" y="2462"/>
                  </a:lnTo>
                  <a:lnTo>
                    <a:pt x="0" y="2006"/>
                  </a:lnTo>
                  <a:lnTo>
                    <a:pt x="0" y="4468"/>
                  </a:lnTo>
                  <a:lnTo>
                    <a:pt x="1733" y="4468"/>
                  </a:lnTo>
                  <a:lnTo>
                    <a:pt x="6262" y="2796"/>
                  </a:lnTo>
                  <a:lnTo>
                    <a:pt x="5684" y="0"/>
                  </a:lnTo>
                  <a:close/>
                </a:path>
              </a:pathLst>
            </a:custGeom>
            <a:solidFill>
              <a:srgbClr val="C49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2" name="Google Shape;3332;p77"/>
            <p:cNvSpPr/>
            <p:nvPr/>
          </p:nvSpPr>
          <p:spPr>
            <a:xfrm flipH="1">
              <a:off x="2127584" y="591875"/>
              <a:ext cx="257389" cy="357950"/>
            </a:xfrm>
            <a:custGeom>
              <a:avLst/>
              <a:gdLst/>
              <a:ahLst/>
              <a:cxnLst/>
              <a:rect l="l" t="t" r="r" b="b"/>
              <a:pathLst>
                <a:path w="5137" h="7144" extrusionOk="0">
                  <a:moveTo>
                    <a:pt x="3496" y="1"/>
                  </a:moveTo>
                  <a:lnTo>
                    <a:pt x="2766" y="274"/>
                  </a:lnTo>
                  <a:lnTo>
                    <a:pt x="2857" y="1278"/>
                  </a:lnTo>
                  <a:lnTo>
                    <a:pt x="2067" y="882"/>
                  </a:lnTo>
                  <a:lnTo>
                    <a:pt x="1034" y="1278"/>
                  </a:lnTo>
                  <a:lnTo>
                    <a:pt x="1550" y="2341"/>
                  </a:lnTo>
                  <a:lnTo>
                    <a:pt x="0" y="6506"/>
                  </a:lnTo>
                  <a:cubicBezTo>
                    <a:pt x="547" y="6506"/>
                    <a:pt x="1490" y="6597"/>
                    <a:pt x="2401" y="7144"/>
                  </a:cubicBezTo>
                  <a:lnTo>
                    <a:pt x="4499" y="5077"/>
                  </a:lnTo>
                  <a:cubicBezTo>
                    <a:pt x="4499" y="5077"/>
                    <a:pt x="5137" y="4469"/>
                    <a:pt x="5137" y="4256"/>
                  </a:cubicBezTo>
                  <a:cubicBezTo>
                    <a:pt x="5137" y="3983"/>
                    <a:pt x="4529" y="3922"/>
                    <a:pt x="4529" y="3922"/>
                  </a:cubicBezTo>
                  <a:lnTo>
                    <a:pt x="4529" y="2007"/>
                  </a:lnTo>
                  <a:lnTo>
                    <a:pt x="349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3" name="Google Shape;3333;p77"/>
            <p:cNvSpPr/>
            <p:nvPr/>
          </p:nvSpPr>
          <p:spPr>
            <a:xfrm flipH="1">
              <a:off x="2278350" y="952833"/>
              <a:ext cx="170608" cy="432607"/>
            </a:xfrm>
            <a:custGeom>
              <a:avLst/>
              <a:gdLst/>
              <a:ahLst/>
              <a:cxnLst/>
              <a:rect l="l" t="t" r="r" b="b"/>
              <a:pathLst>
                <a:path w="3405" h="8634" extrusionOk="0">
                  <a:moveTo>
                    <a:pt x="1247" y="1"/>
                  </a:moveTo>
                  <a:cubicBezTo>
                    <a:pt x="943" y="2098"/>
                    <a:pt x="92" y="7691"/>
                    <a:pt x="92" y="8451"/>
                  </a:cubicBezTo>
                  <a:cubicBezTo>
                    <a:pt x="92" y="8451"/>
                    <a:pt x="31" y="8511"/>
                    <a:pt x="0" y="8633"/>
                  </a:cubicBezTo>
                  <a:cubicBezTo>
                    <a:pt x="912" y="7904"/>
                    <a:pt x="2432" y="6748"/>
                    <a:pt x="3405" y="5989"/>
                  </a:cubicBezTo>
                  <a:lnTo>
                    <a:pt x="3405" y="548"/>
                  </a:lnTo>
                  <a:lnTo>
                    <a:pt x="3374" y="548"/>
                  </a:lnTo>
                  <a:cubicBezTo>
                    <a:pt x="2523" y="122"/>
                    <a:pt x="1703" y="1"/>
                    <a:pt x="12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4" name="Google Shape;3334;p77"/>
            <p:cNvSpPr/>
            <p:nvPr/>
          </p:nvSpPr>
          <p:spPr>
            <a:xfrm flipH="1">
              <a:off x="1306660" y="759427"/>
              <a:ext cx="441726" cy="585026"/>
            </a:xfrm>
            <a:custGeom>
              <a:avLst/>
              <a:gdLst/>
              <a:ahLst/>
              <a:cxnLst/>
              <a:rect l="l" t="t" r="r" b="b"/>
              <a:pathLst>
                <a:path w="8816" h="11676" extrusionOk="0">
                  <a:moveTo>
                    <a:pt x="3131" y="0"/>
                  </a:moveTo>
                  <a:lnTo>
                    <a:pt x="639" y="1399"/>
                  </a:lnTo>
                  <a:lnTo>
                    <a:pt x="1" y="6110"/>
                  </a:lnTo>
                  <a:lnTo>
                    <a:pt x="639" y="6110"/>
                  </a:lnTo>
                  <a:lnTo>
                    <a:pt x="639" y="9028"/>
                  </a:lnTo>
                  <a:lnTo>
                    <a:pt x="2067" y="9028"/>
                  </a:lnTo>
                  <a:lnTo>
                    <a:pt x="2219" y="10700"/>
                  </a:lnTo>
                  <a:lnTo>
                    <a:pt x="1733" y="10912"/>
                  </a:lnTo>
                  <a:cubicBezTo>
                    <a:pt x="2687" y="11294"/>
                    <a:pt x="4258" y="11675"/>
                    <a:pt x="6652" y="11675"/>
                  </a:cubicBezTo>
                  <a:cubicBezTo>
                    <a:pt x="7309" y="11675"/>
                    <a:pt x="8029" y="11647"/>
                    <a:pt x="8815" y="11581"/>
                  </a:cubicBezTo>
                  <a:cubicBezTo>
                    <a:pt x="8390" y="9575"/>
                    <a:pt x="6779" y="2432"/>
                    <a:pt x="5563" y="1429"/>
                  </a:cubicBezTo>
                  <a:cubicBezTo>
                    <a:pt x="4165" y="244"/>
                    <a:pt x="3131" y="0"/>
                    <a:pt x="31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5" name="Google Shape;3335;p77"/>
            <p:cNvSpPr/>
            <p:nvPr/>
          </p:nvSpPr>
          <p:spPr>
            <a:xfrm flipH="1">
              <a:off x="1204650" y="1252862"/>
              <a:ext cx="1254980" cy="1219005"/>
            </a:xfrm>
            <a:custGeom>
              <a:avLst/>
              <a:gdLst/>
              <a:ahLst/>
              <a:cxnLst/>
              <a:rect l="l" t="t" r="r" b="b"/>
              <a:pathLst>
                <a:path w="25047" h="24329" extrusionOk="0">
                  <a:moveTo>
                    <a:pt x="3587" y="1"/>
                  </a:moveTo>
                  <a:cubicBezTo>
                    <a:pt x="2584" y="760"/>
                    <a:pt x="1065" y="1916"/>
                    <a:pt x="153" y="2645"/>
                  </a:cubicBezTo>
                  <a:cubicBezTo>
                    <a:pt x="92" y="2827"/>
                    <a:pt x="1" y="3071"/>
                    <a:pt x="122" y="3375"/>
                  </a:cubicBezTo>
                  <a:cubicBezTo>
                    <a:pt x="274" y="3861"/>
                    <a:pt x="517" y="5259"/>
                    <a:pt x="1004" y="5502"/>
                  </a:cubicBezTo>
                  <a:cubicBezTo>
                    <a:pt x="1490" y="5715"/>
                    <a:pt x="11946" y="5958"/>
                    <a:pt x="11946" y="5958"/>
                  </a:cubicBezTo>
                  <a:cubicBezTo>
                    <a:pt x="11946" y="5958"/>
                    <a:pt x="10639" y="8511"/>
                    <a:pt x="10761" y="9332"/>
                  </a:cubicBezTo>
                  <a:cubicBezTo>
                    <a:pt x="10882" y="10183"/>
                    <a:pt x="11977" y="12463"/>
                    <a:pt x="11977" y="12463"/>
                  </a:cubicBezTo>
                  <a:lnTo>
                    <a:pt x="12250" y="18025"/>
                  </a:lnTo>
                  <a:cubicBezTo>
                    <a:pt x="12250" y="18025"/>
                    <a:pt x="11399" y="21581"/>
                    <a:pt x="11095" y="23436"/>
                  </a:cubicBezTo>
                  <a:cubicBezTo>
                    <a:pt x="12562" y="23709"/>
                    <a:pt x="16429" y="24328"/>
                    <a:pt x="21499" y="24328"/>
                  </a:cubicBezTo>
                  <a:cubicBezTo>
                    <a:pt x="22626" y="24328"/>
                    <a:pt x="23813" y="24298"/>
                    <a:pt x="25047" y="24226"/>
                  </a:cubicBezTo>
                  <a:cubicBezTo>
                    <a:pt x="24864" y="21490"/>
                    <a:pt x="24408" y="18603"/>
                    <a:pt x="24105" y="17660"/>
                  </a:cubicBezTo>
                  <a:cubicBezTo>
                    <a:pt x="23649" y="16201"/>
                    <a:pt x="22949" y="14287"/>
                    <a:pt x="22949" y="14287"/>
                  </a:cubicBezTo>
                  <a:cubicBezTo>
                    <a:pt x="22949" y="14287"/>
                    <a:pt x="23801" y="8572"/>
                    <a:pt x="23770" y="6748"/>
                  </a:cubicBezTo>
                  <a:cubicBezTo>
                    <a:pt x="23709" y="4925"/>
                    <a:pt x="23101" y="2280"/>
                    <a:pt x="23101" y="2280"/>
                  </a:cubicBezTo>
                  <a:cubicBezTo>
                    <a:pt x="23101" y="2280"/>
                    <a:pt x="23071" y="2068"/>
                    <a:pt x="23010" y="1733"/>
                  </a:cubicBezTo>
                  <a:cubicBezTo>
                    <a:pt x="22250" y="1797"/>
                    <a:pt x="21551" y="1824"/>
                    <a:pt x="20911" y="1824"/>
                  </a:cubicBezTo>
                  <a:cubicBezTo>
                    <a:pt x="18482" y="1824"/>
                    <a:pt x="16897" y="1425"/>
                    <a:pt x="15958" y="1064"/>
                  </a:cubicBezTo>
                  <a:lnTo>
                    <a:pt x="15746" y="1125"/>
                  </a:lnTo>
                  <a:lnTo>
                    <a:pt x="3952" y="1733"/>
                  </a:lnTo>
                  <a:lnTo>
                    <a:pt x="3952" y="122"/>
                  </a:lnTo>
                  <a:lnTo>
                    <a:pt x="3587" y="92"/>
                  </a:lnTo>
                  <a:lnTo>
                    <a:pt x="358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6" name="Google Shape;3336;p77"/>
            <p:cNvSpPr/>
            <p:nvPr/>
          </p:nvSpPr>
          <p:spPr>
            <a:xfrm flipH="1">
              <a:off x="2263118" y="914753"/>
              <a:ext cx="124912" cy="65537"/>
            </a:xfrm>
            <a:custGeom>
              <a:avLst/>
              <a:gdLst/>
              <a:ahLst/>
              <a:cxnLst/>
              <a:rect l="l" t="t" r="r" b="b"/>
              <a:pathLst>
                <a:path w="2493" h="1308" extrusionOk="0">
                  <a:moveTo>
                    <a:pt x="92" y="1"/>
                  </a:moveTo>
                  <a:cubicBezTo>
                    <a:pt x="92" y="62"/>
                    <a:pt x="61" y="305"/>
                    <a:pt x="0" y="761"/>
                  </a:cubicBezTo>
                  <a:cubicBezTo>
                    <a:pt x="487" y="761"/>
                    <a:pt x="1307" y="882"/>
                    <a:pt x="2128" y="1308"/>
                  </a:cubicBezTo>
                  <a:lnTo>
                    <a:pt x="2128" y="1004"/>
                  </a:lnTo>
                  <a:lnTo>
                    <a:pt x="2158" y="1004"/>
                  </a:lnTo>
                  <a:lnTo>
                    <a:pt x="2493" y="669"/>
                  </a:lnTo>
                  <a:cubicBezTo>
                    <a:pt x="1581" y="122"/>
                    <a:pt x="639" y="1"/>
                    <a:pt x="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7" name="Google Shape;3337;p77"/>
            <p:cNvSpPr/>
            <p:nvPr/>
          </p:nvSpPr>
          <p:spPr>
            <a:xfrm flipH="1">
              <a:off x="2267677" y="919312"/>
              <a:ext cx="68594" cy="68594"/>
            </a:xfrm>
            <a:custGeom>
              <a:avLst/>
              <a:gdLst/>
              <a:ahLst/>
              <a:cxnLst/>
              <a:rect l="l" t="t" r="r" b="b"/>
              <a:pathLst>
                <a:path w="1369" h="1369" extrusionOk="0">
                  <a:moveTo>
                    <a:pt x="700" y="1"/>
                  </a:moveTo>
                  <a:cubicBezTo>
                    <a:pt x="335" y="1"/>
                    <a:pt x="1" y="305"/>
                    <a:pt x="1" y="670"/>
                  </a:cubicBezTo>
                  <a:cubicBezTo>
                    <a:pt x="1" y="1065"/>
                    <a:pt x="335" y="1369"/>
                    <a:pt x="700" y="1369"/>
                  </a:cubicBezTo>
                  <a:cubicBezTo>
                    <a:pt x="1065" y="1369"/>
                    <a:pt x="1369" y="1065"/>
                    <a:pt x="1369" y="670"/>
                  </a:cubicBezTo>
                  <a:cubicBezTo>
                    <a:pt x="1369" y="305"/>
                    <a:pt x="1065" y="1"/>
                    <a:pt x="7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8" name="Google Shape;3338;p77"/>
            <p:cNvSpPr/>
            <p:nvPr/>
          </p:nvSpPr>
          <p:spPr>
            <a:xfrm flipH="1">
              <a:off x="2257005" y="910193"/>
              <a:ext cx="88385" cy="86882"/>
            </a:xfrm>
            <a:custGeom>
              <a:avLst/>
              <a:gdLst/>
              <a:ahLst/>
              <a:cxnLst/>
              <a:rect l="l" t="t" r="r" b="b"/>
              <a:pathLst>
                <a:path w="1764" h="1734" extrusionOk="0">
                  <a:moveTo>
                    <a:pt x="882" y="365"/>
                  </a:moveTo>
                  <a:cubicBezTo>
                    <a:pt x="1155" y="365"/>
                    <a:pt x="1368" y="609"/>
                    <a:pt x="1368" y="852"/>
                  </a:cubicBezTo>
                  <a:cubicBezTo>
                    <a:pt x="1368" y="1125"/>
                    <a:pt x="1155" y="1338"/>
                    <a:pt x="882" y="1338"/>
                  </a:cubicBezTo>
                  <a:cubicBezTo>
                    <a:pt x="608" y="1338"/>
                    <a:pt x="396" y="1125"/>
                    <a:pt x="396" y="852"/>
                  </a:cubicBezTo>
                  <a:cubicBezTo>
                    <a:pt x="396" y="609"/>
                    <a:pt x="608" y="365"/>
                    <a:pt x="882" y="365"/>
                  </a:cubicBezTo>
                  <a:close/>
                  <a:moveTo>
                    <a:pt x="882" y="1"/>
                  </a:moveTo>
                  <a:cubicBezTo>
                    <a:pt x="396" y="1"/>
                    <a:pt x="0" y="365"/>
                    <a:pt x="0" y="852"/>
                  </a:cubicBezTo>
                  <a:cubicBezTo>
                    <a:pt x="0" y="1368"/>
                    <a:pt x="396" y="1733"/>
                    <a:pt x="882" y="1733"/>
                  </a:cubicBezTo>
                  <a:cubicBezTo>
                    <a:pt x="1368" y="1733"/>
                    <a:pt x="1763" y="1368"/>
                    <a:pt x="1763" y="852"/>
                  </a:cubicBezTo>
                  <a:cubicBezTo>
                    <a:pt x="1763" y="365"/>
                    <a:pt x="1368" y="1"/>
                    <a:pt x="8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9" name="Google Shape;3339;p77"/>
            <p:cNvSpPr/>
            <p:nvPr/>
          </p:nvSpPr>
          <p:spPr>
            <a:xfrm flipH="1">
              <a:off x="1198535" y="4103896"/>
              <a:ext cx="903193" cy="190399"/>
            </a:xfrm>
            <a:custGeom>
              <a:avLst/>
              <a:gdLst/>
              <a:ahLst/>
              <a:cxnLst/>
              <a:rect l="l" t="t" r="r" b="b"/>
              <a:pathLst>
                <a:path w="18026" h="3800" extrusionOk="0">
                  <a:moveTo>
                    <a:pt x="8572" y="0"/>
                  </a:moveTo>
                  <a:cubicBezTo>
                    <a:pt x="7985" y="112"/>
                    <a:pt x="7476" y="153"/>
                    <a:pt x="7040" y="153"/>
                  </a:cubicBezTo>
                  <a:cubicBezTo>
                    <a:pt x="6528" y="153"/>
                    <a:pt x="6118" y="96"/>
                    <a:pt x="5806" y="31"/>
                  </a:cubicBezTo>
                  <a:lnTo>
                    <a:pt x="1" y="2432"/>
                  </a:lnTo>
                  <a:lnTo>
                    <a:pt x="1" y="3800"/>
                  </a:lnTo>
                  <a:lnTo>
                    <a:pt x="17782" y="3800"/>
                  </a:lnTo>
                  <a:cubicBezTo>
                    <a:pt x="17782" y="3800"/>
                    <a:pt x="18025" y="1186"/>
                    <a:pt x="17782" y="912"/>
                  </a:cubicBezTo>
                  <a:cubicBezTo>
                    <a:pt x="17600" y="699"/>
                    <a:pt x="17326" y="395"/>
                    <a:pt x="17205" y="274"/>
                  </a:cubicBezTo>
                  <a:cubicBezTo>
                    <a:pt x="16615" y="356"/>
                    <a:pt x="16049" y="389"/>
                    <a:pt x="15548" y="389"/>
                  </a:cubicBezTo>
                  <a:cubicBezTo>
                    <a:pt x="14939" y="389"/>
                    <a:pt x="14424" y="340"/>
                    <a:pt x="14074" y="274"/>
                  </a:cubicBezTo>
                  <a:lnTo>
                    <a:pt x="9271" y="2097"/>
                  </a:lnTo>
                  <a:lnTo>
                    <a:pt x="8572" y="122"/>
                  </a:lnTo>
                  <a:lnTo>
                    <a:pt x="85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0" name="Google Shape;3340;p77"/>
            <p:cNvSpPr/>
            <p:nvPr/>
          </p:nvSpPr>
          <p:spPr>
            <a:xfrm flipH="1">
              <a:off x="1200088" y="2427077"/>
              <a:ext cx="852887" cy="1697858"/>
            </a:xfrm>
            <a:custGeom>
              <a:avLst/>
              <a:gdLst/>
              <a:ahLst/>
              <a:cxnLst/>
              <a:rect l="l" t="t" r="r" b="b"/>
              <a:pathLst>
                <a:path w="17022" h="33886" extrusionOk="0">
                  <a:moveTo>
                    <a:pt x="2949" y="1"/>
                  </a:moveTo>
                  <a:cubicBezTo>
                    <a:pt x="2858" y="335"/>
                    <a:pt x="2827" y="609"/>
                    <a:pt x="2827" y="791"/>
                  </a:cubicBezTo>
                  <a:cubicBezTo>
                    <a:pt x="2736" y="2037"/>
                    <a:pt x="0" y="14621"/>
                    <a:pt x="152" y="16992"/>
                  </a:cubicBezTo>
                  <a:cubicBezTo>
                    <a:pt x="244" y="19302"/>
                    <a:pt x="4924" y="33557"/>
                    <a:pt x="4924" y="33557"/>
                  </a:cubicBezTo>
                  <a:lnTo>
                    <a:pt x="4894" y="33557"/>
                  </a:lnTo>
                  <a:cubicBezTo>
                    <a:pt x="5196" y="33605"/>
                    <a:pt x="5580" y="33653"/>
                    <a:pt x="6061" y="33653"/>
                  </a:cubicBezTo>
                  <a:cubicBezTo>
                    <a:pt x="6500" y="33653"/>
                    <a:pt x="7020" y="33613"/>
                    <a:pt x="7630" y="33497"/>
                  </a:cubicBezTo>
                  <a:lnTo>
                    <a:pt x="5715" y="16749"/>
                  </a:lnTo>
                  <a:cubicBezTo>
                    <a:pt x="5715" y="16749"/>
                    <a:pt x="9058" y="6961"/>
                    <a:pt x="9180" y="6809"/>
                  </a:cubicBezTo>
                  <a:cubicBezTo>
                    <a:pt x="9180" y="6809"/>
                    <a:pt x="10730" y="13861"/>
                    <a:pt x="10669" y="14773"/>
                  </a:cubicBezTo>
                  <a:cubicBezTo>
                    <a:pt x="10578" y="15654"/>
                    <a:pt x="11156" y="18360"/>
                    <a:pt x="11156" y="18360"/>
                  </a:cubicBezTo>
                  <a:lnTo>
                    <a:pt x="13101" y="33770"/>
                  </a:lnTo>
                  <a:cubicBezTo>
                    <a:pt x="13468" y="33837"/>
                    <a:pt x="13981" y="33885"/>
                    <a:pt x="14585" y="33885"/>
                  </a:cubicBezTo>
                  <a:cubicBezTo>
                    <a:pt x="15083" y="33885"/>
                    <a:pt x="15642" y="33852"/>
                    <a:pt x="16232" y="33770"/>
                  </a:cubicBezTo>
                  <a:cubicBezTo>
                    <a:pt x="16232" y="33740"/>
                    <a:pt x="16201" y="33740"/>
                    <a:pt x="16201" y="33740"/>
                  </a:cubicBezTo>
                  <a:cubicBezTo>
                    <a:pt x="16201" y="33740"/>
                    <a:pt x="16961" y="22189"/>
                    <a:pt x="16900" y="21429"/>
                  </a:cubicBezTo>
                  <a:cubicBezTo>
                    <a:pt x="16809" y="20670"/>
                    <a:pt x="15745" y="17235"/>
                    <a:pt x="15745" y="17235"/>
                  </a:cubicBezTo>
                  <a:cubicBezTo>
                    <a:pt x="15745" y="17235"/>
                    <a:pt x="16627" y="7630"/>
                    <a:pt x="16900" y="4438"/>
                  </a:cubicBezTo>
                  <a:cubicBezTo>
                    <a:pt x="17022" y="3375"/>
                    <a:pt x="16961" y="2128"/>
                    <a:pt x="16900" y="791"/>
                  </a:cubicBezTo>
                  <a:cubicBezTo>
                    <a:pt x="15701" y="861"/>
                    <a:pt x="14545" y="891"/>
                    <a:pt x="13443" y="891"/>
                  </a:cubicBezTo>
                  <a:cubicBezTo>
                    <a:pt x="8344" y="891"/>
                    <a:pt x="4423" y="251"/>
                    <a:pt x="294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1" name="Google Shape;3341;p77"/>
            <p:cNvSpPr/>
            <p:nvPr/>
          </p:nvSpPr>
          <p:spPr>
            <a:xfrm flipH="1">
              <a:off x="1720928" y="1551389"/>
              <a:ext cx="161488" cy="39633"/>
            </a:xfrm>
            <a:custGeom>
              <a:avLst/>
              <a:gdLst/>
              <a:ahLst/>
              <a:cxnLst/>
              <a:rect l="l" t="t" r="r" b="b"/>
              <a:pathLst>
                <a:path w="3223" h="791" extrusionOk="0">
                  <a:moveTo>
                    <a:pt x="426" y="0"/>
                  </a:moveTo>
                  <a:lnTo>
                    <a:pt x="1" y="790"/>
                  </a:lnTo>
                  <a:lnTo>
                    <a:pt x="1" y="790"/>
                  </a:lnTo>
                  <a:lnTo>
                    <a:pt x="32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2" name="Google Shape;3342;p77"/>
            <p:cNvSpPr/>
            <p:nvPr/>
          </p:nvSpPr>
          <p:spPr>
            <a:xfrm flipH="1">
              <a:off x="1717872" y="1546779"/>
              <a:ext cx="166048" cy="45746"/>
            </a:xfrm>
            <a:custGeom>
              <a:avLst/>
              <a:gdLst/>
              <a:ahLst/>
              <a:cxnLst/>
              <a:rect l="l" t="t" r="r" b="b"/>
              <a:pathLst>
                <a:path w="3314" h="913" extrusionOk="0">
                  <a:moveTo>
                    <a:pt x="2888" y="123"/>
                  </a:moveTo>
                  <a:lnTo>
                    <a:pt x="122" y="822"/>
                  </a:lnTo>
                  <a:lnTo>
                    <a:pt x="456" y="123"/>
                  </a:lnTo>
                  <a:close/>
                  <a:moveTo>
                    <a:pt x="426" y="1"/>
                  </a:moveTo>
                  <a:lnTo>
                    <a:pt x="365" y="62"/>
                  </a:lnTo>
                  <a:lnTo>
                    <a:pt x="0" y="852"/>
                  </a:lnTo>
                  <a:cubicBezTo>
                    <a:pt x="0" y="882"/>
                    <a:pt x="0" y="882"/>
                    <a:pt x="31" y="913"/>
                  </a:cubicBezTo>
                  <a:lnTo>
                    <a:pt x="3253" y="92"/>
                  </a:lnTo>
                  <a:cubicBezTo>
                    <a:pt x="3313" y="92"/>
                    <a:pt x="3313" y="92"/>
                    <a:pt x="3313" y="62"/>
                  </a:cubicBezTo>
                  <a:cubicBezTo>
                    <a:pt x="3313" y="1"/>
                    <a:pt x="3313" y="1"/>
                    <a:pt x="32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3" name="Google Shape;3343;p77"/>
            <p:cNvSpPr/>
            <p:nvPr/>
          </p:nvSpPr>
          <p:spPr>
            <a:xfrm flipH="1">
              <a:off x="2261565" y="1281823"/>
              <a:ext cx="191952" cy="155376"/>
            </a:xfrm>
            <a:custGeom>
              <a:avLst/>
              <a:gdLst/>
              <a:ahLst/>
              <a:cxnLst/>
              <a:rect l="l" t="t" r="r" b="b"/>
              <a:pathLst>
                <a:path w="3831" h="3101" extrusionOk="0">
                  <a:moveTo>
                    <a:pt x="3769" y="0"/>
                  </a:moveTo>
                  <a:lnTo>
                    <a:pt x="0" y="3009"/>
                  </a:lnTo>
                  <a:cubicBezTo>
                    <a:pt x="0" y="3009"/>
                    <a:pt x="0" y="3070"/>
                    <a:pt x="31" y="3100"/>
                  </a:cubicBezTo>
                  <a:lnTo>
                    <a:pt x="3830" y="91"/>
                  </a:lnTo>
                  <a:lnTo>
                    <a:pt x="38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4" name="Google Shape;3344;p77"/>
            <p:cNvSpPr/>
            <p:nvPr/>
          </p:nvSpPr>
          <p:spPr>
            <a:xfrm flipH="1">
              <a:off x="1259460" y="2763683"/>
              <a:ext cx="418878" cy="4610"/>
            </a:xfrm>
            <a:custGeom>
              <a:avLst/>
              <a:gdLst/>
              <a:ahLst/>
              <a:cxnLst/>
              <a:rect l="l" t="t" r="r" b="b"/>
              <a:pathLst>
                <a:path w="8360" h="92" extrusionOk="0">
                  <a:moveTo>
                    <a:pt x="31" y="0"/>
                  </a:moveTo>
                  <a:cubicBezTo>
                    <a:pt x="31" y="0"/>
                    <a:pt x="1" y="0"/>
                    <a:pt x="1" y="30"/>
                  </a:cubicBezTo>
                  <a:cubicBezTo>
                    <a:pt x="1" y="30"/>
                    <a:pt x="1" y="91"/>
                    <a:pt x="31" y="91"/>
                  </a:cubicBezTo>
                  <a:lnTo>
                    <a:pt x="8329" y="91"/>
                  </a:lnTo>
                  <a:cubicBezTo>
                    <a:pt x="8360" y="91"/>
                    <a:pt x="8360" y="91"/>
                    <a:pt x="8360" y="30"/>
                  </a:cubicBezTo>
                  <a:cubicBezTo>
                    <a:pt x="8360" y="30"/>
                    <a:pt x="8360" y="0"/>
                    <a:pt x="83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5" name="Google Shape;3345;p77"/>
            <p:cNvSpPr/>
            <p:nvPr/>
          </p:nvSpPr>
          <p:spPr>
            <a:xfrm flipH="1">
              <a:off x="1410226" y="2765186"/>
              <a:ext cx="182833" cy="106674"/>
            </a:xfrm>
            <a:custGeom>
              <a:avLst/>
              <a:gdLst/>
              <a:ahLst/>
              <a:cxnLst/>
              <a:rect l="l" t="t" r="r" b="b"/>
              <a:pathLst>
                <a:path w="3649" h="2129" extrusionOk="0">
                  <a:moveTo>
                    <a:pt x="1" y="0"/>
                  </a:moveTo>
                  <a:lnTo>
                    <a:pt x="457" y="2128"/>
                  </a:lnTo>
                  <a:lnTo>
                    <a:pt x="364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6" name="Google Shape;3346;p77"/>
            <p:cNvSpPr/>
            <p:nvPr/>
          </p:nvSpPr>
          <p:spPr>
            <a:xfrm flipH="1">
              <a:off x="1408722" y="2763683"/>
              <a:ext cx="185839" cy="109680"/>
            </a:xfrm>
            <a:custGeom>
              <a:avLst/>
              <a:gdLst/>
              <a:ahLst/>
              <a:cxnLst/>
              <a:rect l="l" t="t" r="r" b="b"/>
              <a:pathLst>
                <a:path w="3709" h="2189" extrusionOk="0">
                  <a:moveTo>
                    <a:pt x="3496" y="91"/>
                  </a:moveTo>
                  <a:lnTo>
                    <a:pt x="487" y="2097"/>
                  </a:lnTo>
                  <a:lnTo>
                    <a:pt x="61" y="91"/>
                  </a:lnTo>
                  <a:close/>
                  <a:moveTo>
                    <a:pt x="0" y="0"/>
                  </a:moveTo>
                  <a:lnTo>
                    <a:pt x="0" y="30"/>
                  </a:lnTo>
                  <a:lnTo>
                    <a:pt x="456" y="2158"/>
                  </a:lnTo>
                  <a:cubicBezTo>
                    <a:pt x="456" y="2158"/>
                    <a:pt x="456" y="2188"/>
                    <a:pt x="487" y="2188"/>
                  </a:cubicBezTo>
                  <a:lnTo>
                    <a:pt x="3678" y="91"/>
                  </a:lnTo>
                  <a:cubicBezTo>
                    <a:pt x="3709" y="91"/>
                    <a:pt x="3709" y="91"/>
                    <a:pt x="3709" y="30"/>
                  </a:cubicBezTo>
                  <a:cubicBezTo>
                    <a:pt x="3709" y="0"/>
                    <a:pt x="3709" y="0"/>
                    <a:pt x="36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7" name="Google Shape;3347;p77"/>
            <p:cNvSpPr/>
            <p:nvPr/>
          </p:nvSpPr>
          <p:spPr>
            <a:xfrm flipH="1">
              <a:off x="1751393" y="2445365"/>
              <a:ext cx="178223" cy="1670751"/>
            </a:xfrm>
            <a:custGeom>
              <a:avLst/>
              <a:gdLst/>
              <a:ahLst/>
              <a:cxnLst/>
              <a:rect l="l" t="t" r="r" b="b"/>
              <a:pathLst>
                <a:path w="3557" h="33345" extrusionOk="0">
                  <a:moveTo>
                    <a:pt x="3192" y="0"/>
                  </a:moveTo>
                  <a:cubicBezTo>
                    <a:pt x="3192" y="0"/>
                    <a:pt x="3131" y="0"/>
                    <a:pt x="3131" y="61"/>
                  </a:cubicBezTo>
                  <a:lnTo>
                    <a:pt x="183" y="14955"/>
                  </a:lnTo>
                  <a:cubicBezTo>
                    <a:pt x="0" y="15776"/>
                    <a:pt x="0" y="16627"/>
                    <a:pt x="183" y="17447"/>
                  </a:cubicBezTo>
                  <a:lnTo>
                    <a:pt x="3496" y="33283"/>
                  </a:lnTo>
                  <a:cubicBezTo>
                    <a:pt x="3496" y="33344"/>
                    <a:pt x="3496" y="33344"/>
                    <a:pt x="3526" y="33344"/>
                  </a:cubicBezTo>
                  <a:cubicBezTo>
                    <a:pt x="3557" y="33283"/>
                    <a:pt x="3557" y="33283"/>
                    <a:pt x="3557" y="33253"/>
                  </a:cubicBezTo>
                  <a:lnTo>
                    <a:pt x="274" y="17417"/>
                  </a:lnTo>
                  <a:cubicBezTo>
                    <a:pt x="122" y="16566"/>
                    <a:pt x="122" y="15776"/>
                    <a:pt x="274" y="14955"/>
                  </a:cubicBezTo>
                  <a:lnTo>
                    <a:pt x="3222" y="61"/>
                  </a:lnTo>
                  <a:cubicBezTo>
                    <a:pt x="3222" y="61"/>
                    <a:pt x="3222" y="0"/>
                    <a:pt x="3192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8" name="Google Shape;3348;p77"/>
            <p:cNvSpPr/>
            <p:nvPr/>
          </p:nvSpPr>
          <p:spPr>
            <a:xfrm flipH="1">
              <a:off x="1611247" y="4207464"/>
              <a:ext cx="27458" cy="88335"/>
            </a:xfrm>
            <a:custGeom>
              <a:avLst/>
              <a:gdLst/>
              <a:ahLst/>
              <a:cxnLst/>
              <a:rect l="l" t="t" r="r" b="b"/>
              <a:pathLst>
                <a:path w="548" h="1763" extrusionOk="0">
                  <a:moveTo>
                    <a:pt x="30" y="0"/>
                  </a:moveTo>
                  <a:cubicBezTo>
                    <a:pt x="0" y="30"/>
                    <a:pt x="0" y="30"/>
                    <a:pt x="0" y="61"/>
                  </a:cubicBezTo>
                  <a:lnTo>
                    <a:pt x="426" y="1733"/>
                  </a:lnTo>
                  <a:cubicBezTo>
                    <a:pt x="426" y="1763"/>
                    <a:pt x="426" y="1763"/>
                    <a:pt x="456" y="1763"/>
                  </a:cubicBezTo>
                  <a:cubicBezTo>
                    <a:pt x="486" y="1763"/>
                    <a:pt x="547" y="1733"/>
                    <a:pt x="547" y="1702"/>
                  </a:cubicBezTo>
                  <a:lnTo>
                    <a:pt x="122" y="30"/>
                  </a:lnTo>
                  <a:cubicBezTo>
                    <a:pt x="91" y="0"/>
                    <a:pt x="91" y="0"/>
                    <a:pt x="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" name="Google Shape;3349;p77"/>
            <p:cNvGrpSpPr/>
            <p:nvPr/>
          </p:nvGrpSpPr>
          <p:grpSpPr>
            <a:xfrm>
              <a:off x="665649" y="536698"/>
              <a:ext cx="1358321" cy="1264889"/>
              <a:chOff x="665649" y="536698"/>
              <a:chExt cx="1358321" cy="1264889"/>
            </a:xfrm>
          </p:grpSpPr>
          <p:sp>
            <p:nvSpPr>
              <p:cNvPr id="3350" name="Google Shape;3350;p77"/>
              <p:cNvSpPr/>
              <p:nvPr/>
            </p:nvSpPr>
            <p:spPr>
              <a:xfrm flipH="1">
                <a:off x="1069112" y="650899"/>
                <a:ext cx="685386" cy="861505"/>
              </a:xfrm>
              <a:custGeom>
                <a:avLst/>
                <a:gdLst/>
                <a:ahLst/>
                <a:cxnLst/>
                <a:rect l="l" t="t" r="r" b="b"/>
                <a:pathLst>
                  <a:path w="13679" h="17194" extrusionOk="0">
                    <a:moveTo>
                      <a:pt x="5147" y="0"/>
                    </a:moveTo>
                    <a:cubicBezTo>
                      <a:pt x="5083" y="0"/>
                      <a:pt x="5019" y="3"/>
                      <a:pt x="4955" y="8"/>
                    </a:cubicBezTo>
                    <a:cubicBezTo>
                      <a:pt x="4317" y="69"/>
                      <a:pt x="3679" y="434"/>
                      <a:pt x="3192" y="890"/>
                    </a:cubicBezTo>
                    <a:cubicBezTo>
                      <a:pt x="3034" y="815"/>
                      <a:pt x="2859" y="781"/>
                      <a:pt x="2682" y="781"/>
                    </a:cubicBezTo>
                    <a:cubicBezTo>
                      <a:pt x="2280" y="781"/>
                      <a:pt x="1865" y="959"/>
                      <a:pt x="1612" y="1255"/>
                    </a:cubicBezTo>
                    <a:cubicBezTo>
                      <a:pt x="1591" y="1253"/>
                      <a:pt x="1570" y="1253"/>
                      <a:pt x="1549" y="1253"/>
                    </a:cubicBezTo>
                    <a:cubicBezTo>
                      <a:pt x="987" y="1253"/>
                      <a:pt x="359" y="1643"/>
                      <a:pt x="183" y="2288"/>
                    </a:cubicBezTo>
                    <a:cubicBezTo>
                      <a:pt x="1" y="2926"/>
                      <a:pt x="183" y="3595"/>
                      <a:pt x="639" y="4051"/>
                    </a:cubicBezTo>
                    <a:cubicBezTo>
                      <a:pt x="1012" y="4423"/>
                      <a:pt x="1546" y="4593"/>
                      <a:pt x="2077" y="4593"/>
                    </a:cubicBezTo>
                    <a:cubicBezTo>
                      <a:pt x="2197" y="4593"/>
                      <a:pt x="2316" y="4584"/>
                      <a:pt x="2433" y="4568"/>
                    </a:cubicBezTo>
                    <a:lnTo>
                      <a:pt x="2433" y="4568"/>
                    </a:lnTo>
                    <a:cubicBezTo>
                      <a:pt x="2129" y="4932"/>
                      <a:pt x="2341" y="5480"/>
                      <a:pt x="2767" y="5571"/>
                    </a:cubicBezTo>
                    <a:cubicBezTo>
                      <a:pt x="2463" y="5966"/>
                      <a:pt x="2311" y="6452"/>
                      <a:pt x="2402" y="6908"/>
                    </a:cubicBezTo>
                    <a:cubicBezTo>
                      <a:pt x="2463" y="7364"/>
                      <a:pt x="2737" y="7820"/>
                      <a:pt x="3101" y="8094"/>
                    </a:cubicBezTo>
                    <a:cubicBezTo>
                      <a:pt x="2676" y="8276"/>
                      <a:pt x="2372" y="8610"/>
                      <a:pt x="2281" y="9036"/>
                    </a:cubicBezTo>
                    <a:cubicBezTo>
                      <a:pt x="2159" y="9461"/>
                      <a:pt x="2281" y="9887"/>
                      <a:pt x="2493" y="10252"/>
                    </a:cubicBezTo>
                    <a:cubicBezTo>
                      <a:pt x="2068" y="10252"/>
                      <a:pt x="1733" y="10647"/>
                      <a:pt x="1673" y="11012"/>
                    </a:cubicBezTo>
                    <a:cubicBezTo>
                      <a:pt x="1551" y="11407"/>
                      <a:pt x="1703" y="11863"/>
                      <a:pt x="1764" y="12227"/>
                    </a:cubicBezTo>
                    <a:cubicBezTo>
                      <a:pt x="1551" y="12653"/>
                      <a:pt x="1551" y="13170"/>
                      <a:pt x="1764" y="13565"/>
                    </a:cubicBezTo>
                    <a:cubicBezTo>
                      <a:pt x="2007" y="13930"/>
                      <a:pt x="2524" y="14173"/>
                      <a:pt x="2980" y="14173"/>
                    </a:cubicBezTo>
                    <a:cubicBezTo>
                      <a:pt x="2919" y="14507"/>
                      <a:pt x="2980" y="14902"/>
                      <a:pt x="3192" y="15206"/>
                    </a:cubicBezTo>
                    <a:cubicBezTo>
                      <a:pt x="3375" y="15449"/>
                      <a:pt x="3800" y="15662"/>
                      <a:pt x="4135" y="15692"/>
                    </a:cubicBezTo>
                    <a:cubicBezTo>
                      <a:pt x="4439" y="16118"/>
                      <a:pt x="4864" y="16361"/>
                      <a:pt x="5351" y="16483"/>
                    </a:cubicBezTo>
                    <a:cubicBezTo>
                      <a:pt x="5533" y="16531"/>
                      <a:pt x="5745" y="16561"/>
                      <a:pt x="5960" y="16561"/>
                    </a:cubicBezTo>
                    <a:cubicBezTo>
                      <a:pt x="6283" y="16561"/>
                      <a:pt x="6615" y="16495"/>
                      <a:pt x="6870" y="16331"/>
                    </a:cubicBezTo>
                    <a:cubicBezTo>
                      <a:pt x="7022" y="16665"/>
                      <a:pt x="7326" y="16939"/>
                      <a:pt x="7661" y="17030"/>
                    </a:cubicBezTo>
                    <a:cubicBezTo>
                      <a:pt x="7720" y="17039"/>
                      <a:pt x="7782" y="17043"/>
                      <a:pt x="7845" y="17043"/>
                    </a:cubicBezTo>
                    <a:cubicBezTo>
                      <a:pt x="8198" y="17043"/>
                      <a:pt x="8583" y="16907"/>
                      <a:pt x="8816" y="16726"/>
                    </a:cubicBezTo>
                    <a:cubicBezTo>
                      <a:pt x="8816" y="16908"/>
                      <a:pt x="8907" y="17060"/>
                      <a:pt x="9120" y="17121"/>
                    </a:cubicBezTo>
                    <a:cubicBezTo>
                      <a:pt x="9203" y="17171"/>
                      <a:pt x="9296" y="17194"/>
                      <a:pt x="9393" y="17194"/>
                    </a:cubicBezTo>
                    <a:cubicBezTo>
                      <a:pt x="9472" y="17194"/>
                      <a:pt x="9554" y="17179"/>
                      <a:pt x="9636" y="17151"/>
                    </a:cubicBezTo>
                    <a:cubicBezTo>
                      <a:pt x="10183" y="17091"/>
                      <a:pt x="10822" y="16665"/>
                      <a:pt x="11126" y="16179"/>
                    </a:cubicBezTo>
                    <a:cubicBezTo>
                      <a:pt x="11491" y="16148"/>
                      <a:pt x="11886" y="16057"/>
                      <a:pt x="12190" y="15875"/>
                    </a:cubicBezTo>
                    <a:cubicBezTo>
                      <a:pt x="12524" y="15692"/>
                      <a:pt x="12767" y="15389"/>
                      <a:pt x="12798" y="14993"/>
                    </a:cubicBezTo>
                    <a:cubicBezTo>
                      <a:pt x="12828" y="14841"/>
                      <a:pt x="12798" y="14689"/>
                      <a:pt x="12828" y="14598"/>
                    </a:cubicBezTo>
                    <a:cubicBezTo>
                      <a:pt x="12858" y="14355"/>
                      <a:pt x="13101" y="14203"/>
                      <a:pt x="13253" y="14021"/>
                    </a:cubicBezTo>
                    <a:cubicBezTo>
                      <a:pt x="13557" y="13626"/>
                      <a:pt x="13588" y="12957"/>
                      <a:pt x="13284" y="12562"/>
                    </a:cubicBezTo>
                    <a:cubicBezTo>
                      <a:pt x="13557" y="12167"/>
                      <a:pt x="13527" y="11437"/>
                      <a:pt x="13193" y="11103"/>
                    </a:cubicBezTo>
                    <a:cubicBezTo>
                      <a:pt x="13497" y="10799"/>
                      <a:pt x="13679" y="10343"/>
                      <a:pt x="13649" y="9887"/>
                    </a:cubicBezTo>
                    <a:cubicBezTo>
                      <a:pt x="13649" y="9431"/>
                      <a:pt x="13405" y="8975"/>
                      <a:pt x="13071" y="8701"/>
                    </a:cubicBezTo>
                    <a:cubicBezTo>
                      <a:pt x="13466" y="7942"/>
                      <a:pt x="13436" y="6939"/>
                      <a:pt x="12980" y="6239"/>
                    </a:cubicBezTo>
                    <a:cubicBezTo>
                      <a:pt x="12848" y="6029"/>
                      <a:pt x="12694" y="5796"/>
                      <a:pt x="12478" y="5796"/>
                    </a:cubicBezTo>
                    <a:cubicBezTo>
                      <a:pt x="12444" y="5796"/>
                      <a:pt x="12409" y="5802"/>
                      <a:pt x="12372" y="5814"/>
                    </a:cubicBezTo>
                    <a:cubicBezTo>
                      <a:pt x="12524" y="5540"/>
                      <a:pt x="12494" y="5176"/>
                      <a:pt x="12311" y="4963"/>
                    </a:cubicBezTo>
                    <a:cubicBezTo>
                      <a:pt x="12311" y="4173"/>
                      <a:pt x="11764" y="3382"/>
                      <a:pt x="11004" y="3109"/>
                    </a:cubicBezTo>
                    <a:cubicBezTo>
                      <a:pt x="11035" y="2683"/>
                      <a:pt x="10852" y="2227"/>
                      <a:pt x="10518" y="1923"/>
                    </a:cubicBezTo>
                    <a:cubicBezTo>
                      <a:pt x="10249" y="1678"/>
                      <a:pt x="9940" y="1532"/>
                      <a:pt x="9592" y="1532"/>
                    </a:cubicBezTo>
                    <a:cubicBezTo>
                      <a:pt x="9508" y="1532"/>
                      <a:pt x="9421" y="1541"/>
                      <a:pt x="9332" y="1559"/>
                    </a:cubicBezTo>
                    <a:cubicBezTo>
                      <a:pt x="8866" y="1003"/>
                      <a:pt x="8172" y="707"/>
                      <a:pt x="7464" y="707"/>
                    </a:cubicBezTo>
                    <a:cubicBezTo>
                      <a:pt x="7203" y="707"/>
                      <a:pt x="6941" y="747"/>
                      <a:pt x="6688" y="829"/>
                    </a:cubicBezTo>
                    <a:cubicBezTo>
                      <a:pt x="6412" y="276"/>
                      <a:pt x="5784" y="0"/>
                      <a:pt x="514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1" name="Google Shape;3351;p77"/>
              <p:cNvSpPr/>
              <p:nvPr/>
            </p:nvSpPr>
            <p:spPr>
              <a:xfrm rot="-1800003">
                <a:off x="800920" y="752872"/>
                <a:ext cx="1087780" cy="832540"/>
              </a:xfrm>
              <a:custGeom>
                <a:avLst/>
                <a:gdLst/>
                <a:ahLst/>
                <a:cxnLst/>
                <a:rect l="l" t="t" r="r" b="b"/>
                <a:pathLst>
                  <a:path w="8395" h="6425" extrusionOk="0">
                    <a:moveTo>
                      <a:pt x="6515" y="0"/>
                    </a:moveTo>
                    <a:cubicBezTo>
                      <a:pt x="6324" y="0"/>
                      <a:pt x="6114" y="93"/>
                      <a:pt x="5936" y="145"/>
                    </a:cubicBezTo>
                    <a:cubicBezTo>
                      <a:pt x="5696" y="225"/>
                      <a:pt x="5482" y="252"/>
                      <a:pt x="5308" y="466"/>
                    </a:cubicBezTo>
                    <a:lnTo>
                      <a:pt x="5282" y="479"/>
                    </a:lnTo>
                    <a:cubicBezTo>
                      <a:pt x="5101" y="432"/>
                      <a:pt x="4900" y="397"/>
                      <a:pt x="4705" y="397"/>
                    </a:cubicBezTo>
                    <a:cubicBezTo>
                      <a:pt x="4294" y="397"/>
                      <a:pt x="3903" y="551"/>
                      <a:pt x="3759" y="1067"/>
                    </a:cubicBezTo>
                    <a:cubicBezTo>
                      <a:pt x="3718" y="1254"/>
                      <a:pt x="3745" y="1588"/>
                      <a:pt x="3665" y="1735"/>
                    </a:cubicBezTo>
                    <a:cubicBezTo>
                      <a:pt x="3554" y="1919"/>
                      <a:pt x="3363" y="1953"/>
                      <a:pt x="3166" y="1953"/>
                    </a:cubicBezTo>
                    <a:cubicBezTo>
                      <a:pt x="3051" y="1953"/>
                      <a:pt x="2936" y="1942"/>
                      <a:pt x="2833" y="1942"/>
                    </a:cubicBezTo>
                    <a:cubicBezTo>
                      <a:pt x="2792" y="1942"/>
                      <a:pt x="2753" y="1944"/>
                      <a:pt x="2716" y="1949"/>
                    </a:cubicBezTo>
                    <a:cubicBezTo>
                      <a:pt x="2476" y="1976"/>
                      <a:pt x="2142" y="2229"/>
                      <a:pt x="2062" y="2497"/>
                    </a:cubicBezTo>
                    <a:cubicBezTo>
                      <a:pt x="1968" y="2764"/>
                      <a:pt x="2008" y="2978"/>
                      <a:pt x="2209" y="3138"/>
                    </a:cubicBezTo>
                    <a:cubicBezTo>
                      <a:pt x="2329" y="3245"/>
                      <a:pt x="2623" y="3325"/>
                      <a:pt x="2409" y="3606"/>
                    </a:cubicBezTo>
                    <a:cubicBezTo>
                      <a:pt x="2305" y="3742"/>
                      <a:pt x="2195" y="3785"/>
                      <a:pt x="2080" y="3785"/>
                    </a:cubicBezTo>
                    <a:cubicBezTo>
                      <a:pt x="1915" y="3785"/>
                      <a:pt x="1741" y="3696"/>
                      <a:pt x="1567" y="3672"/>
                    </a:cubicBezTo>
                    <a:cubicBezTo>
                      <a:pt x="1487" y="3658"/>
                      <a:pt x="1408" y="3651"/>
                      <a:pt x="1330" y="3651"/>
                    </a:cubicBezTo>
                    <a:cubicBezTo>
                      <a:pt x="823" y="3651"/>
                      <a:pt x="373" y="3954"/>
                      <a:pt x="165" y="4568"/>
                    </a:cubicBezTo>
                    <a:cubicBezTo>
                      <a:pt x="1" y="5084"/>
                      <a:pt x="63" y="5981"/>
                      <a:pt x="608" y="5981"/>
                    </a:cubicBezTo>
                    <a:cubicBezTo>
                      <a:pt x="641" y="5981"/>
                      <a:pt x="676" y="5977"/>
                      <a:pt x="712" y="5970"/>
                    </a:cubicBezTo>
                    <a:cubicBezTo>
                      <a:pt x="873" y="5944"/>
                      <a:pt x="1006" y="5850"/>
                      <a:pt x="1153" y="5783"/>
                    </a:cubicBezTo>
                    <a:cubicBezTo>
                      <a:pt x="1206" y="5763"/>
                      <a:pt x="1256" y="5753"/>
                      <a:pt x="1303" y="5753"/>
                    </a:cubicBezTo>
                    <a:cubicBezTo>
                      <a:pt x="1529" y="5753"/>
                      <a:pt x="1695" y="5967"/>
                      <a:pt x="1861" y="6144"/>
                    </a:cubicBezTo>
                    <a:cubicBezTo>
                      <a:pt x="2038" y="6321"/>
                      <a:pt x="2230" y="6424"/>
                      <a:pt x="2452" y="6424"/>
                    </a:cubicBezTo>
                    <a:cubicBezTo>
                      <a:pt x="2515" y="6424"/>
                      <a:pt x="2581" y="6416"/>
                      <a:pt x="2650" y="6398"/>
                    </a:cubicBezTo>
                    <a:cubicBezTo>
                      <a:pt x="3064" y="6278"/>
                      <a:pt x="3344" y="5984"/>
                      <a:pt x="3625" y="5610"/>
                    </a:cubicBezTo>
                    <a:cubicBezTo>
                      <a:pt x="3798" y="5371"/>
                      <a:pt x="3954" y="5159"/>
                      <a:pt x="4200" y="5159"/>
                    </a:cubicBezTo>
                    <a:cubicBezTo>
                      <a:pt x="4257" y="5159"/>
                      <a:pt x="4319" y="5170"/>
                      <a:pt x="4387" y="5196"/>
                    </a:cubicBezTo>
                    <a:cubicBezTo>
                      <a:pt x="4508" y="5244"/>
                      <a:pt x="4653" y="5304"/>
                      <a:pt x="4788" y="5304"/>
                    </a:cubicBezTo>
                    <a:cubicBezTo>
                      <a:pt x="4802" y="5304"/>
                      <a:pt x="4815" y="5304"/>
                      <a:pt x="4827" y="5302"/>
                    </a:cubicBezTo>
                    <a:cubicBezTo>
                      <a:pt x="5268" y="5236"/>
                      <a:pt x="5335" y="4741"/>
                      <a:pt x="5536" y="4394"/>
                    </a:cubicBezTo>
                    <a:cubicBezTo>
                      <a:pt x="5562" y="4381"/>
                      <a:pt x="5589" y="4367"/>
                      <a:pt x="5602" y="4340"/>
                    </a:cubicBezTo>
                    <a:cubicBezTo>
                      <a:pt x="5669" y="4247"/>
                      <a:pt x="5736" y="4220"/>
                      <a:pt x="5803" y="4193"/>
                    </a:cubicBezTo>
                    <a:cubicBezTo>
                      <a:pt x="6097" y="4006"/>
                      <a:pt x="5990" y="3779"/>
                      <a:pt x="5910" y="3472"/>
                    </a:cubicBezTo>
                    <a:cubicBezTo>
                      <a:pt x="5856" y="3325"/>
                      <a:pt x="5843" y="3191"/>
                      <a:pt x="5896" y="3044"/>
                    </a:cubicBezTo>
                    <a:cubicBezTo>
                      <a:pt x="5856" y="2817"/>
                      <a:pt x="5923" y="2657"/>
                      <a:pt x="6083" y="2510"/>
                    </a:cubicBezTo>
                    <a:lnTo>
                      <a:pt x="6110" y="2497"/>
                    </a:lnTo>
                    <a:cubicBezTo>
                      <a:pt x="6177" y="2430"/>
                      <a:pt x="6257" y="2376"/>
                      <a:pt x="6377" y="2336"/>
                    </a:cubicBezTo>
                    <a:cubicBezTo>
                      <a:pt x="6591" y="2243"/>
                      <a:pt x="6765" y="1802"/>
                      <a:pt x="6992" y="1762"/>
                    </a:cubicBezTo>
                    <a:cubicBezTo>
                      <a:pt x="7062" y="1715"/>
                      <a:pt x="7129" y="1695"/>
                      <a:pt x="7196" y="1695"/>
                    </a:cubicBezTo>
                    <a:cubicBezTo>
                      <a:pt x="7472" y="1695"/>
                      <a:pt x="7722" y="2043"/>
                      <a:pt x="7981" y="2270"/>
                    </a:cubicBezTo>
                    <a:lnTo>
                      <a:pt x="8021" y="2270"/>
                    </a:lnTo>
                    <a:cubicBezTo>
                      <a:pt x="8045" y="2286"/>
                      <a:pt x="8068" y="2294"/>
                      <a:pt x="8092" y="2294"/>
                    </a:cubicBezTo>
                    <a:cubicBezTo>
                      <a:pt x="8197" y="2294"/>
                      <a:pt x="8291" y="2135"/>
                      <a:pt x="8368" y="1949"/>
                    </a:cubicBezTo>
                    <a:cubicBezTo>
                      <a:pt x="8368" y="1869"/>
                      <a:pt x="8355" y="1775"/>
                      <a:pt x="8328" y="1682"/>
                    </a:cubicBezTo>
                    <a:cubicBezTo>
                      <a:pt x="8248" y="1428"/>
                      <a:pt x="8395" y="1040"/>
                      <a:pt x="8234" y="813"/>
                    </a:cubicBezTo>
                    <a:cubicBezTo>
                      <a:pt x="8074" y="586"/>
                      <a:pt x="7874" y="573"/>
                      <a:pt x="7620" y="559"/>
                    </a:cubicBezTo>
                    <a:cubicBezTo>
                      <a:pt x="7272" y="533"/>
                      <a:pt x="7019" y="132"/>
                      <a:pt x="6671" y="25"/>
                    </a:cubicBezTo>
                    <a:cubicBezTo>
                      <a:pt x="6621" y="7"/>
                      <a:pt x="6569" y="0"/>
                      <a:pt x="65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4" name="Rectangle 43"/>
          <p:cNvSpPr/>
          <p:nvPr/>
        </p:nvSpPr>
        <p:spPr>
          <a:xfrm>
            <a:off x="4454820" y="2417862"/>
            <a:ext cx="2343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4549330" y="3189065"/>
            <a:ext cx="4020335" cy="30777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6" name="TextBox 45"/>
          <p:cNvSpPr txBox="1"/>
          <p:nvPr/>
        </p:nvSpPr>
        <p:spPr>
          <a:xfrm>
            <a:off x="4466203" y="3430889"/>
            <a:ext cx="4020335" cy="30777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4549330" y="3695384"/>
            <a:ext cx="4020335" cy="30777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4549330" y="4111019"/>
            <a:ext cx="4020335" cy="30777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Google Shape;991;p39"/>
          <p:cNvSpPr txBox="1">
            <a:spLocks noGrp="1"/>
          </p:cNvSpPr>
          <p:nvPr>
            <p:ph type="title"/>
          </p:nvPr>
        </p:nvSpPr>
        <p:spPr>
          <a:xfrm>
            <a:off x="713225" y="379711"/>
            <a:ext cx="7717500" cy="572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" dirty="0"/>
              <a:t>Today's Agenda</a:t>
            </a:r>
            <a:endParaRPr lang="en-US" dirty="0"/>
          </a:p>
        </p:txBody>
      </p:sp>
      <p:sp>
        <p:nvSpPr>
          <p:cNvPr id="43" name="Google Shape;2509;p64">
            <a:extLst>
              <a:ext uri="{FF2B5EF4-FFF2-40B4-BE49-F238E27FC236}">
                <a16:creationId xmlns:a16="http://schemas.microsoft.com/office/drawing/2014/main" xmlns="" id="{EB0DC7F5-1843-E9FE-FC4C-67D8A6E855B4}"/>
              </a:ext>
            </a:extLst>
          </p:cNvPr>
          <p:cNvSpPr txBox="1">
            <a:spLocks/>
          </p:cNvSpPr>
          <p:nvPr/>
        </p:nvSpPr>
        <p:spPr>
          <a:xfrm>
            <a:off x="464093" y="1596290"/>
            <a:ext cx="4908846" cy="4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800"/>
              <a:buFont typeface="Barlow ExtraBold"/>
              <a:buNone/>
              <a:defRPr sz="3800" b="0" i="0" u="none" strike="noStrike" cap="none">
                <a:solidFill>
                  <a:schemeClr val="accent1"/>
                </a:solidFill>
                <a:latin typeface="Barlow ExtraBold"/>
                <a:ea typeface="Barlow ExtraBold"/>
                <a:cs typeface="Barlow ExtraBold"/>
                <a:sym typeface="Barlow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800"/>
              <a:buFont typeface="Barlow ExtraBold"/>
              <a:buNone/>
              <a:defRPr sz="3800" b="0" i="0" u="none" strike="noStrike" cap="none">
                <a:solidFill>
                  <a:schemeClr val="accent1"/>
                </a:solidFill>
                <a:latin typeface="Barlow ExtraBold"/>
                <a:ea typeface="Barlow ExtraBold"/>
                <a:cs typeface="Barlow ExtraBold"/>
                <a:sym typeface="Barlow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800"/>
              <a:buFont typeface="Barlow ExtraBold"/>
              <a:buNone/>
              <a:defRPr sz="3800" b="0" i="0" u="none" strike="noStrike" cap="none">
                <a:solidFill>
                  <a:schemeClr val="accent1"/>
                </a:solidFill>
                <a:latin typeface="Barlow ExtraBold"/>
                <a:ea typeface="Barlow ExtraBold"/>
                <a:cs typeface="Barlow ExtraBold"/>
                <a:sym typeface="Barlow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800"/>
              <a:buFont typeface="Barlow ExtraBold"/>
              <a:buNone/>
              <a:defRPr sz="3800" b="0" i="0" u="none" strike="noStrike" cap="none">
                <a:solidFill>
                  <a:schemeClr val="accent1"/>
                </a:solidFill>
                <a:latin typeface="Barlow ExtraBold"/>
                <a:ea typeface="Barlow ExtraBold"/>
                <a:cs typeface="Barlow ExtraBold"/>
                <a:sym typeface="Barlow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800"/>
              <a:buFont typeface="Barlow ExtraBold"/>
              <a:buNone/>
              <a:defRPr sz="3800" b="0" i="0" u="none" strike="noStrike" cap="none">
                <a:solidFill>
                  <a:schemeClr val="accent1"/>
                </a:solidFill>
                <a:latin typeface="Barlow ExtraBold"/>
                <a:ea typeface="Barlow ExtraBold"/>
                <a:cs typeface="Barlow ExtraBold"/>
                <a:sym typeface="Barlow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800"/>
              <a:buFont typeface="Barlow ExtraBold"/>
              <a:buNone/>
              <a:defRPr sz="3800" b="0" i="0" u="none" strike="noStrike" cap="none">
                <a:solidFill>
                  <a:schemeClr val="accent1"/>
                </a:solidFill>
                <a:latin typeface="Barlow ExtraBold"/>
                <a:ea typeface="Barlow ExtraBold"/>
                <a:cs typeface="Barlow ExtraBold"/>
                <a:sym typeface="Barlow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800"/>
              <a:buFont typeface="Barlow ExtraBold"/>
              <a:buNone/>
              <a:defRPr sz="3800" b="0" i="0" u="none" strike="noStrike" cap="none">
                <a:solidFill>
                  <a:schemeClr val="accent1"/>
                </a:solidFill>
                <a:latin typeface="Barlow ExtraBold"/>
                <a:ea typeface="Barlow ExtraBold"/>
                <a:cs typeface="Barlow ExtraBold"/>
                <a:sym typeface="Barlow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800"/>
              <a:buFont typeface="Barlow ExtraBold"/>
              <a:buNone/>
              <a:defRPr sz="3800" b="0" i="0" u="none" strike="noStrike" cap="none">
                <a:solidFill>
                  <a:schemeClr val="accent1"/>
                </a:solidFill>
                <a:latin typeface="Barlow ExtraBold"/>
                <a:ea typeface="Barlow ExtraBold"/>
                <a:cs typeface="Barlow ExtraBold"/>
                <a:sym typeface="Barlow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800"/>
              <a:buFont typeface="Barlow ExtraBold"/>
              <a:buNone/>
              <a:defRPr sz="3800" b="0" i="0" u="none" strike="noStrike" cap="none">
                <a:solidFill>
                  <a:schemeClr val="accent1"/>
                </a:solidFill>
                <a:latin typeface="Barlow ExtraBold"/>
                <a:ea typeface="Barlow ExtraBold"/>
                <a:cs typeface="Barlow ExtraBold"/>
                <a:sym typeface="Barlow ExtraBold"/>
              </a:defRPr>
            </a:lvl9pPr>
          </a:lstStyle>
          <a:p>
            <a:pPr marL="342900" indent="-342900" algn="l">
              <a:buFont typeface="Arial"/>
              <a:buChar char="•"/>
            </a:pPr>
            <a:r>
              <a:rPr lang="en-US" sz="2000" dirty="0"/>
              <a:t>Java Platforms</a:t>
            </a:r>
          </a:p>
        </p:txBody>
      </p:sp>
      <p:sp>
        <p:nvSpPr>
          <p:cNvPr id="962" name="Google Shape;2509;p64">
            <a:extLst>
              <a:ext uri="{FF2B5EF4-FFF2-40B4-BE49-F238E27FC236}">
                <a16:creationId xmlns:a16="http://schemas.microsoft.com/office/drawing/2014/main" xmlns="" id="{8A210304-36F6-0A1B-C35F-DC93E6A2439A}"/>
              </a:ext>
            </a:extLst>
          </p:cNvPr>
          <p:cNvSpPr txBox="1">
            <a:spLocks/>
          </p:cNvSpPr>
          <p:nvPr/>
        </p:nvSpPr>
        <p:spPr>
          <a:xfrm>
            <a:off x="464674" y="2073019"/>
            <a:ext cx="4908846" cy="4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800"/>
              <a:buFont typeface="Barlow ExtraBold"/>
              <a:buNone/>
              <a:defRPr sz="3800" b="0" i="0" u="none" strike="noStrike" cap="none">
                <a:solidFill>
                  <a:schemeClr val="accent1"/>
                </a:solidFill>
                <a:latin typeface="Barlow ExtraBold"/>
                <a:ea typeface="Barlow ExtraBold"/>
                <a:cs typeface="Barlow ExtraBold"/>
                <a:sym typeface="Barlow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800"/>
              <a:buFont typeface="Barlow ExtraBold"/>
              <a:buNone/>
              <a:defRPr sz="3800" b="0" i="0" u="none" strike="noStrike" cap="none">
                <a:solidFill>
                  <a:schemeClr val="accent1"/>
                </a:solidFill>
                <a:latin typeface="Barlow ExtraBold"/>
                <a:ea typeface="Barlow ExtraBold"/>
                <a:cs typeface="Barlow ExtraBold"/>
                <a:sym typeface="Barlow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800"/>
              <a:buFont typeface="Barlow ExtraBold"/>
              <a:buNone/>
              <a:defRPr sz="3800" b="0" i="0" u="none" strike="noStrike" cap="none">
                <a:solidFill>
                  <a:schemeClr val="accent1"/>
                </a:solidFill>
                <a:latin typeface="Barlow ExtraBold"/>
                <a:ea typeface="Barlow ExtraBold"/>
                <a:cs typeface="Barlow ExtraBold"/>
                <a:sym typeface="Barlow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800"/>
              <a:buFont typeface="Barlow ExtraBold"/>
              <a:buNone/>
              <a:defRPr sz="3800" b="0" i="0" u="none" strike="noStrike" cap="none">
                <a:solidFill>
                  <a:schemeClr val="accent1"/>
                </a:solidFill>
                <a:latin typeface="Barlow ExtraBold"/>
                <a:ea typeface="Barlow ExtraBold"/>
                <a:cs typeface="Barlow ExtraBold"/>
                <a:sym typeface="Barlow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800"/>
              <a:buFont typeface="Barlow ExtraBold"/>
              <a:buNone/>
              <a:defRPr sz="3800" b="0" i="0" u="none" strike="noStrike" cap="none">
                <a:solidFill>
                  <a:schemeClr val="accent1"/>
                </a:solidFill>
                <a:latin typeface="Barlow ExtraBold"/>
                <a:ea typeface="Barlow ExtraBold"/>
                <a:cs typeface="Barlow ExtraBold"/>
                <a:sym typeface="Barlow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800"/>
              <a:buFont typeface="Barlow ExtraBold"/>
              <a:buNone/>
              <a:defRPr sz="3800" b="0" i="0" u="none" strike="noStrike" cap="none">
                <a:solidFill>
                  <a:schemeClr val="accent1"/>
                </a:solidFill>
                <a:latin typeface="Barlow ExtraBold"/>
                <a:ea typeface="Barlow ExtraBold"/>
                <a:cs typeface="Barlow ExtraBold"/>
                <a:sym typeface="Barlow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800"/>
              <a:buFont typeface="Barlow ExtraBold"/>
              <a:buNone/>
              <a:defRPr sz="3800" b="0" i="0" u="none" strike="noStrike" cap="none">
                <a:solidFill>
                  <a:schemeClr val="accent1"/>
                </a:solidFill>
                <a:latin typeface="Barlow ExtraBold"/>
                <a:ea typeface="Barlow ExtraBold"/>
                <a:cs typeface="Barlow ExtraBold"/>
                <a:sym typeface="Barlow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800"/>
              <a:buFont typeface="Barlow ExtraBold"/>
              <a:buNone/>
              <a:defRPr sz="3800" b="0" i="0" u="none" strike="noStrike" cap="none">
                <a:solidFill>
                  <a:schemeClr val="accent1"/>
                </a:solidFill>
                <a:latin typeface="Barlow ExtraBold"/>
                <a:ea typeface="Barlow ExtraBold"/>
                <a:cs typeface="Barlow ExtraBold"/>
                <a:sym typeface="Barlow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800"/>
              <a:buFont typeface="Barlow ExtraBold"/>
              <a:buNone/>
              <a:defRPr sz="3800" b="0" i="0" u="none" strike="noStrike" cap="none">
                <a:solidFill>
                  <a:schemeClr val="accent1"/>
                </a:solidFill>
                <a:latin typeface="Barlow ExtraBold"/>
                <a:ea typeface="Barlow ExtraBold"/>
                <a:cs typeface="Barlow ExtraBold"/>
                <a:sym typeface="Barlow ExtraBold"/>
              </a:defRPr>
            </a:lvl9pPr>
          </a:lstStyle>
          <a:p>
            <a:pPr marL="342900" indent="-342900" algn="l">
              <a:buFont typeface="Arial"/>
              <a:buChar char="•"/>
            </a:pPr>
            <a:r>
              <a:rPr lang="en-US" sz="2000" b="1" dirty="0">
                <a:latin typeface="Barlow"/>
                <a:sym typeface="Barlow"/>
              </a:rPr>
              <a:t>What is Web Development ?</a:t>
            </a:r>
            <a:endParaRPr lang="en-US" sz="2000" dirty="0"/>
          </a:p>
        </p:txBody>
      </p:sp>
      <p:sp>
        <p:nvSpPr>
          <p:cNvPr id="963" name="Google Shape;2509;p64">
            <a:extLst>
              <a:ext uri="{FF2B5EF4-FFF2-40B4-BE49-F238E27FC236}">
                <a16:creationId xmlns:a16="http://schemas.microsoft.com/office/drawing/2014/main" xmlns="" id="{566D8566-44B4-26A9-4396-64B50970E8DC}"/>
              </a:ext>
            </a:extLst>
          </p:cNvPr>
          <p:cNvSpPr txBox="1">
            <a:spLocks/>
          </p:cNvSpPr>
          <p:nvPr/>
        </p:nvSpPr>
        <p:spPr>
          <a:xfrm>
            <a:off x="456558" y="2544594"/>
            <a:ext cx="4908846" cy="4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800"/>
              <a:buFont typeface="Barlow ExtraBold"/>
              <a:buNone/>
              <a:defRPr sz="3800" b="0" i="0" u="none" strike="noStrike" cap="none">
                <a:solidFill>
                  <a:schemeClr val="accent1"/>
                </a:solidFill>
                <a:latin typeface="Barlow ExtraBold"/>
                <a:ea typeface="Barlow ExtraBold"/>
                <a:cs typeface="Barlow ExtraBold"/>
                <a:sym typeface="Barlow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800"/>
              <a:buFont typeface="Barlow ExtraBold"/>
              <a:buNone/>
              <a:defRPr sz="3800" b="0" i="0" u="none" strike="noStrike" cap="none">
                <a:solidFill>
                  <a:schemeClr val="accent1"/>
                </a:solidFill>
                <a:latin typeface="Barlow ExtraBold"/>
                <a:ea typeface="Barlow ExtraBold"/>
                <a:cs typeface="Barlow ExtraBold"/>
                <a:sym typeface="Barlow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800"/>
              <a:buFont typeface="Barlow ExtraBold"/>
              <a:buNone/>
              <a:defRPr sz="3800" b="0" i="0" u="none" strike="noStrike" cap="none">
                <a:solidFill>
                  <a:schemeClr val="accent1"/>
                </a:solidFill>
                <a:latin typeface="Barlow ExtraBold"/>
                <a:ea typeface="Barlow ExtraBold"/>
                <a:cs typeface="Barlow ExtraBold"/>
                <a:sym typeface="Barlow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800"/>
              <a:buFont typeface="Barlow ExtraBold"/>
              <a:buNone/>
              <a:defRPr sz="3800" b="0" i="0" u="none" strike="noStrike" cap="none">
                <a:solidFill>
                  <a:schemeClr val="accent1"/>
                </a:solidFill>
                <a:latin typeface="Barlow ExtraBold"/>
                <a:ea typeface="Barlow ExtraBold"/>
                <a:cs typeface="Barlow ExtraBold"/>
                <a:sym typeface="Barlow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800"/>
              <a:buFont typeface="Barlow ExtraBold"/>
              <a:buNone/>
              <a:defRPr sz="3800" b="0" i="0" u="none" strike="noStrike" cap="none">
                <a:solidFill>
                  <a:schemeClr val="accent1"/>
                </a:solidFill>
                <a:latin typeface="Barlow ExtraBold"/>
                <a:ea typeface="Barlow ExtraBold"/>
                <a:cs typeface="Barlow ExtraBold"/>
                <a:sym typeface="Barlow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800"/>
              <a:buFont typeface="Barlow ExtraBold"/>
              <a:buNone/>
              <a:defRPr sz="3800" b="0" i="0" u="none" strike="noStrike" cap="none">
                <a:solidFill>
                  <a:schemeClr val="accent1"/>
                </a:solidFill>
                <a:latin typeface="Barlow ExtraBold"/>
                <a:ea typeface="Barlow ExtraBold"/>
                <a:cs typeface="Barlow ExtraBold"/>
                <a:sym typeface="Barlow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800"/>
              <a:buFont typeface="Barlow ExtraBold"/>
              <a:buNone/>
              <a:defRPr sz="3800" b="0" i="0" u="none" strike="noStrike" cap="none">
                <a:solidFill>
                  <a:schemeClr val="accent1"/>
                </a:solidFill>
                <a:latin typeface="Barlow ExtraBold"/>
                <a:ea typeface="Barlow ExtraBold"/>
                <a:cs typeface="Barlow ExtraBold"/>
                <a:sym typeface="Barlow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800"/>
              <a:buFont typeface="Barlow ExtraBold"/>
              <a:buNone/>
              <a:defRPr sz="3800" b="0" i="0" u="none" strike="noStrike" cap="none">
                <a:solidFill>
                  <a:schemeClr val="accent1"/>
                </a:solidFill>
                <a:latin typeface="Barlow ExtraBold"/>
                <a:ea typeface="Barlow ExtraBold"/>
                <a:cs typeface="Barlow ExtraBold"/>
                <a:sym typeface="Barlow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800"/>
              <a:buFont typeface="Barlow ExtraBold"/>
              <a:buNone/>
              <a:defRPr sz="3800" b="0" i="0" u="none" strike="noStrike" cap="none">
                <a:solidFill>
                  <a:schemeClr val="accent1"/>
                </a:solidFill>
                <a:latin typeface="Barlow ExtraBold"/>
                <a:ea typeface="Barlow ExtraBold"/>
                <a:cs typeface="Barlow ExtraBold"/>
                <a:sym typeface="Barlow ExtraBold"/>
              </a:defRPr>
            </a:lvl9pPr>
          </a:lstStyle>
          <a:p>
            <a:pPr marL="342900" indent="-342900" algn="l">
              <a:buFont typeface="Arial"/>
              <a:buChar char="•"/>
            </a:pPr>
            <a:r>
              <a:rPr lang="en-US" sz="2000" b="1" dirty="0">
                <a:latin typeface="Barlow"/>
                <a:sym typeface="Barlow"/>
              </a:rPr>
              <a:t>What is </a:t>
            </a:r>
            <a:r>
              <a:rPr lang="en-US" sz="2000" b="1" dirty="0">
                <a:solidFill>
                  <a:schemeClr val="tx2">
                    <a:lumMod val="75000"/>
                  </a:schemeClr>
                </a:solidFill>
                <a:latin typeface="Barlow"/>
                <a:sym typeface="Barlow"/>
              </a:rPr>
              <a:t>Front End</a:t>
            </a:r>
            <a:r>
              <a:rPr lang="en-US" sz="2000" b="1" dirty="0">
                <a:latin typeface="Barlow"/>
                <a:sym typeface="Barlow"/>
              </a:rPr>
              <a:t> ?</a:t>
            </a:r>
            <a:endParaRPr lang="en-US" sz="2000" dirty="0"/>
          </a:p>
        </p:txBody>
      </p:sp>
      <p:sp>
        <p:nvSpPr>
          <p:cNvPr id="964" name="Google Shape;2509;p64">
            <a:extLst>
              <a:ext uri="{FF2B5EF4-FFF2-40B4-BE49-F238E27FC236}">
                <a16:creationId xmlns:a16="http://schemas.microsoft.com/office/drawing/2014/main" xmlns="" id="{98D453DC-6E17-3450-5657-3513D127D48E}"/>
              </a:ext>
            </a:extLst>
          </p:cNvPr>
          <p:cNvSpPr txBox="1">
            <a:spLocks/>
          </p:cNvSpPr>
          <p:nvPr/>
        </p:nvSpPr>
        <p:spPr>
          <a:xfrm>
            <a:off x="456558" y="3021323"/>
            <a:ext cx="4908846" cy="4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800"/>
              <a:buFont typeface="Barlow ExtraBold"/>
              <a:buNone/>
              <a:defRPr sz="3800" b="0" i="0" u="none" strike="noStrike" cap="none">
                <a:solidFill>
                  <a:schemeClr val="accent1"/>
                </a:solidFill>
                <a:latin typeface="Barlow ExtraBold"/>
                <a:ea typeface="Barlow ExtraBold"/>
                <a:cs typeface="Barlow ExtraBold"/>
                <a:sym typeface="Barlow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800"/>
              <a:buFont typeface="Barlow ExtraBold"/>
              <a:buNone/>
              <a:defRPr sz="3800" b="0" i="0" u="none" strike="noStrike" cap="none">
                <a:solidFill>
                  <a:schemeClr val="accent1"/>
                </a:solidFill>
                <a:latin typeface="Barlow ExtraBold"/>
                <a:ea typeface="Barlow ExtraBold"/>
                <a:cs typeface="Barlow ExtraBold"/>
                <a:sym typeface="Barlow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800"/>
              <a:buFont typeface="Barlow ExtraBold"/>
              <a:buNone/>
              <a:defRPr sz="3800" b="0" i="0" u="none" strike="noStrike" cap="none">
                <a:solidFill>
                  <a:schemeClr val="accent1"/>
                </a:solidFill>
                <a:latin typeface="Barlow ExtraBold"/>
                <a:ea typeface="Barlow ExtraBold"/>
                <a:cs typeface="Barlow ExtraBold"/>
                <a:sym typeface="Barlow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800"/>
              <a:buFont typeface="Barlow ExtraBold"/>
              <a:buNone/>
              <a:defRPr sz="3800" b="0" i="0" u="none" strike="noStrike" cap="none">
                <a:solidFill>
                  <a:schemeClr val="accent1"/>
                </a:solidFill>
                <a:latin typeface="Barlow ExtraBold"/>
                <a:ea typeface="Barlow ExtraBold"/>
                <a:cs typeface="Barlow ExtraBold"/>
                <a:sym typeface="Barlow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800"/>
              <a:buFont typeface="Barlow ExtraBold"/>
              <a:buNone/>
              <a:defRPr sz="3800" b="0" i="0" u="none" strike="noStrike" cap="none">
                <a:solidFill>
                  <a:schemeClr val="accent1"/>
                </a:solidFill>
                <a:latin typeface="Barlow ExtraBold"/>
                <a:ea typeface="Barlow ExtraBold"/>
                <a:cs typeface="Barlow ExtraBold"/>
                <a:sym typeface="Barlow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800"/>
              <a:buFont typeface="Barlow ExtraBold"/>
              <a:buNone/>
              <a:defRPr sz="3800" b="0" i="0" u="none" strike="noStrike" cap="none">
                <a:solidFill>
                  <a:schemeClr val="accent1"/>
                </a:solidFill>
                <a:latin typeface="Barlow ExtraBold"/>
                <a:ea typeface="Barlow ExtraBold"/>
                <a:cs typeface="Barlow ExtraBold"/>
                <a:sym typeface="Barlow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800"/>
              <a:buFont typeface="Barlow ExtraBold"/>
              <a:buNone/>
              <a:defRPr sz="3800" b="0" i="0" u="none" strike="noStrike" cap="none">
                <a:solidFill>
                  <a:schemeClr val="accent1"/>
                </a:solidFill>
                <a:latin typeface="Barlow ExtraBold"/>
                <a:ea typeface="Barlow ExtraBold"/>
                <a:cs typeface="Barlow ExtraBold"/>
                <a:sym typeface="Barlow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800"/>
              <a:buFont typeface="Barlow ExtraBold"/>
              <a:buNone/>
              <a:defRPr sz="3800" b="0" i="0" u="none" strike="noStrike" cap="none">
                <a:solidFill>
                  <a:schemeClr val="accent1"/>
                </a:solidFill>
                <a:latin typeface="Barlow ExtraBold"/>
                <a:ea typeface="Barlow ExtraBold"/>
                <a:cs typeface="Barlow ExtraBold"/>
                <a:sym typeface="Barlow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800"/>
              <a:buFont typeface="Barlow ExtraBold"/>
              <a:buNone/>
              <a:defRPr sz="3800" b="0" i="0" u="none" strike="noStrike" cap="none">
                <a:solidFill>
                  <a:schemeClr val="accent1"/>
                </a:solidFill>
                <a:latin typeface="Barlow ExtraBold"/>
                <a:ea typeface="Barlow ExtraBold"/>
                <a:cs typeface="Barlow ExtraBold"/>
                <a:sym typeface="Barlow ExtraBold"/>
              </a:defRPr>
            </a:lvl9pPr>
          </a:lstStyle>
          <a:p>
            <a:pPr marL="342900" indent="-342900" algn="l">
              <a:buFont typeface="Arial"/>
              <a:buChar char="•"/>
            </a:pPr>
            <a:r>
              <a:rPr lang="en-US" sz="2000" b="1" dirty="0">
                <a:latin typeface="Barlow"/>
                <a:sym typeface="Barlow"/>
              </a:rPr>
              <a:t>What is </a:t>
            </a:r>
            <a:r>
              <a:rPr lang="en-US" sz="2000" b="1" dirty="0">
                <a:solidFill>
                  <a:srgbClr val="00CC00"/>
                </a:solidFill>
                <a:latin typeface="Barlow"/>
                <a:sym typeface="Barlow"/>
              </a:rPr>
              <a:t>Back End</a:t>
            </a:r>
            <a:r>
              <a:rPr lang="en-US" sz="2000" b="1" dirty="0">
                <a:latin typeface="Barlow"/>
                <a:sym typeface="Barlow"/>
              </a:rPr>
              <a:t> ?</a:t>
            </a:r>
            <a:endParaRPr lang="en-US" sz="2000" dirty="0"/>
          </a:p>
        </p:txBody>
      </p:sp>
      <p:sp>
        <p:nvSpPr>
          <p:cNvPr id="965" name="Google Shape;2509;p64">
            <a:extLst>
              <a:ext uri="{FF2B5EF4-FFF2-40B4-BE49-F238E27FC236}">
                <a16:creationId xmlns:a16="http://schemas.microsoft.com/office/drawing/2014/main" xmlns="" id="{8EC8F221-9911-EA05-2A7D-6D5E5BF0DD06}"/>
              </a:ext>
            </a:extLst>
          </p:cNvPr>
          <p:cNvSpPr txBox="1">
            <a:spLocks/>
          </p:cNvSpPr>
          <p:nvPr/>
        </p:nvSpPr>
        <p:spPr>
          <a:xfrm>
            <a:off x="446871" y="3435027"/>
            <a:ext cx="4908846" cy="4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800"/>
              <a:buFont typeface="Barlow ExtraBold"/>
              <a:buNone/>
              <a:defRPr sz="3800" b="0" i="0" u="none" strike="noStrike" cap="none">
                <a:solidFill>
                  <a:schemeClr val="accent1"/>
                </a:solidFill>
                <a:latin typeface="Barlow ExtraBold"/>
                <a:ea typeface="Barlow ExtraBold"/>
                <a:cs typeface="Barlow ExtraBold"/>
                <a:sym typeface="Barlow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800"/>
              <a:buFont typeface="Barlow ExtraBold"/>
              <a:buNone/>
              <a:defRPr sz="3800" b="0" i="0" u="none" strike="noStrike" cap="none">
                <a:solidFill>
                  <a:schemeClr val="accent1"/>
                </a:solidFill>
                <a:latin typeface="Barlow ExtraBold"/>
                <a:ea typeface="Barlow ExtraBold"/>
                <a:cs typeface="Barlow ExtraBold"/>
                <a:sym typeface="Barlow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800"/>
              <a:buFont typeface="Barlow ExtraBold"/>
              <a:buNone/>
              <a:defRPr sz="3800" b="0" i="0" u="none" strike="noStrike" cap="none">
                <a:solidFill>
                  <a:schemeClr val="accent1"/>
                </a:solidFill>
                <a:latin typeface="Barlow ExtraBold"/>
                <a:ea typeface="Barlow ExtraBold"/>
                <a:cs typeface="Barlow ExtraBold"/>
                <a:sym typeface="Barlow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800"/>
              <a:buFont typeface="Barlow ExtraBold"/>
              <a:buNone/>
              <a:defRPr sz="3800" b="0" i="0" u="none" strike="noStrike" cap="none">
                <a:solidFill>
                  <a:schemeClr val="accent1"/>
                </a:solidFill>
                <a:latin typeface="Barlow ExtraBold"/>
                <a:ea typeface="Barlow ExtraBold"/>
                <a:cs typeface="Barlow ExtraBold"/>
                <a:sym typeface="Barlow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800"/>
              <a:buFont typeface="Barlow ExtraBold"/>
              <a:buNone/>
              <a:defRPr sz="3800" b="0" i="0" u="none" strike="noStrike" cap="none">
                <a:solidFill>
                  <a:schemeClr val="accent1"/>
                </a:solidFill>
                <a:latin typeface="Barlow ExtraBold"/>
                <a:ea typeface="Barlow ExtraBold"/>
                <a:cs typeface="Barlow ExtraBold"/>
                <a:sym typeface="Barlow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800"/>
              <a:buFont typeface="Barlow ExtraBold"/>
              <a:buNone/>
              <a:defRPr sz="3800" b="0" i="0" u="none" strike="noStrike" cap="none">
                <a:solidFill>
                  <a:schemeClr val="accent1"/>
                </a:solidFill>
                <a:latin typeface="Barlow ExtraBold"/>
                <a:ea typeface="Barlow ExtraBold"/>
                <a:cs typeface="Barlow ExtraBold"/>
                <a:sym typeface="Barlow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800"/>
              <a:buFont typeface="Barlow ExtraBold"/>
              <a:buNone/>
              <a:defRPr sz="3800" b="0" i="0" u="none" strike="noStrike" cap="none">
                <a:solidFill>
                  <a:schemeClr val="accent1"/>
                </a:solidFill>
                <a:latin typeface="Barlow ExtraBold"/>
                <a:ea typeface="Barlow ExtraBold"/>
                <a:cs typeface="Barlow ExtraBold"/>
                <a:sym typeface="Barlow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800"/>
              <a:buFont typeface="Barlow ExtraBold"/>
              <a:buNone/>
              <a:defRPr sz="3800" b="0" i="0" u="none" strike="noStrike" cap="none">
                <a:solidFill>
                  <a:schemeClr val="accent1"/>
                </a:solidFill>
                <a:latin typeface="Barlow ExtraBold"/>
                <a:ea typeface="Barlow ExtraBold"/>
                <a:cs typeface="Barlow ExtraBold"/>
                <a:sym typeface="Barlow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800"/>
              <a:buFont typeface="Barlow ExtraBold"/>
              <a:buNone/>
              <a:defRPr sz="3800" b="0" i="0" u="none" strike="noStrike" cap="none">
                <a:solidFill>
                  <a:schemeClr val="accent1"/>
                </a:solidFill>
                <a:latin typeface="Barlow ExtraBold"/>
                <a:ea typeface="Barlow ExtraBold"/>
                <a:cs typeface="Barlow ExtraBold"/>
                <a:sym typeface="Barlow ExtraBold"/>
              </a:defRPr>
            </a:lvl9pPr>
          </a:lstStyle>
          <a:p>
            <a:pPr marL="342900" indent="-342900" algn="l">
              <a:buFont typeface="Arial"/>
              <a:buChar char="•"/>
            </a:pPr>
            <a:r>
              <a:rPr lang="en-US" sz="2000" b="1" dirty="0">
                <a:latin typeface="Barlow"/>
                <a:sym typeface="Barlow"/>
              </a:rPr>
              <a:t>What is </a:t>
            </a:r>
            <a:r>
              <a:rPr lang="en-US" sz="2000" b="1" u="sng" dirty="0">
                <a:solidFill>
                  <a:schemeClr val="accent3">
                    <a:lumMod val="75000"/>
                  </a:schemeClr>
                </a:solidFill>
                <a:latin typeface="Barlow"/>
                <a:sym typeface="Barlow"/>
              </a:rPr>
              <a:t>Full Stack Web Development </a:t>
            </a:r>
            <a:r>
              <a:rPr lang="en-US" sz="2000" b="1" dirty="0">
                <a:latin typeface="Barlow"/>
                <a:sym typeface="Barlow"/>
              </a:rPr>
              <a:t>?</a:t>
            </a:r>
            <a:endParaRPr lang="en-US" sz="2000" dirty="0"/>
          </a:p>
        </p:txBody>
      </p:sp>
      <p:sp>
        <p:nvSpPr>
          <p:cNvPr id="966" name="Google Shape;2509;p64">
            <a:extLst>
              <a:ext uri="{FF2B5EF4-FFF2-40B4-BE49-F238E27FC236}">
                <a16:creationId xmlns:a16="http://schemas.microsoft.com/office/drawing/2014/main" xmlns="" id="{B0C2DA6B-8781-FB4B-942A-23162F8220F2}"/>
              </a:ext>
            </a:extLst>
          </p:cNvPr>
          <p:cNvSpPr txBox="1">
            <a:spLocks/>
          </p:cNvSpPr>
          <p:nvPr/>
        </p:nvSpPr>
        <p:spPr>
          <a:xfrm>
            <a:off x="456558" y="3879334"/>
            <a:ext cx="4908846" cy="4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800"/>
              <a:buFont typeface="Barlow ExtraBold"/>
              <a:buNone/>
              <a:defRPr sz="3800" b="0" i="0" u="none" strike="noStrike" cap="none">
                <a:solidFill>
                  <a:schemeClr val="accent1"/>
                </a:solidFill>
                <a:latin typeface="Barlow ExtraBold"/>
                <a:ea typeface="Barlow ExtraBold"/>
                <a:cs typeface="Barlow ExtraBold"/>
                <a:sym typeface="Barlow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800"/>
              <a:buFont typeface="Barlow ExtraBold"/>
              <a:buNone/>
              <a:defRPr sz="3800" b="0" i="0" u="none" strike="noStrike" cap="none">
                <a:solidFill>
                  <a:schemeClr val="accent1"/>
                </a:solidFill>
                <a:latin typeface="Barlow ExtraBold"/>
                <a:ea typeface="Barlow ExtraBold"/>
                <a:cs typeface="Barlow ExtraBold"/>
                <a:sym typeface="Barlow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800"/>
              <a:buFont typeface="Barlow ExtraBold"/>
              <a:buNone/>
              <a:defRPr sz="3800" b="0" i="0" u="none" strike="noStrike" cap="none">
                <a:solidFill>
                  <a:schemeClr val="accent1"/>
                </a:solidFill>
                <a:latin typeface="Barlow ExtraBold"/>
                <a:ea typeface="Barlow ExtraBold"/>
                <a:cs typeface="Barlow ExtraBold"/>
                <a:sym typeface="Barlow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800"/>
              <a:buFont typeface="Barlow ExtraBold"/>
              <a:buNone/>
              <a:defRPr sz="3800" b="0" i="0" u="none" strike="noStrike" cap="none">
                <a:solidFill>
                  <a:schemeClr val="accent1"/>
                </a:solidFill>
                <a:latin typeface="Barlow ExtraBold"/>
                <a:ea typeface="Barlow ExtraBold"/>
                <a:cs typeface="Barlow ExtraBold"/>
                <a:sym typeface="Barlow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800"/>
              <a:buFont typeface="Barlow ExtraBold"/>
              <a:buNone/>
              <a:defRPr sz="3800" b="0" i="0" u="none" strike="noStrike" cap="none">
                <a:solidFill>
                  <a:schemeClr val="accent1"/>
                </a:solidFill>
                <a:latin typeface="Barlow ExtraBold"/>
                <a:ea typeface="Barlow ExtraBold"/>
                <a:cs typeface="Barlow ExtraBold"/>
                <a:sym typeface="Barlow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800"/>
              <a:buFont typeface="Barlow ExtraBold"/>
              <a:buNone/>
              <a:defRPr sz="3800" b="0" i="0" u="none" strike="noStrike" cap="none">
                <a:solidFill>
                  <a:schemeClr val="accent1"/>
                </a:solidFill>
                <a:latin typeface="Barlow ExtraBold"/>
                <a:ea typeface="Barlow ExtraBold"/>
                <a:cs typeface="Barlow ExtraBold"/>
                <a:sym typeface="Barlow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800"/>
              <a:buFont typeface="Barlow ExtraBold"/>
              <a:buNone/>
              <a:defRPr sz="3800" b="0" i="0" u="none" strike="noStrike" cap="none">
                <a:solidFill>
                  <a:schemeClr val="accent1"/>
                </a:solidFill>
                <a:latin typeface="Barlow ExtraBold"/>
                <a:ea typeface="Barlow ExtraBold"/>
                <a:cs typeface="Barlow ExtraBold"/>
                <a:sym typeface="Barlow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800"/>
              <a:buFont typeface="Barlow ExtraBold"/>
              <a:buNone/>
              <a:defRPr sz="3800" b="0" i="0" u="none" strike="noStrike" cap="none">
                <a:solidFill>
                  <a:schemeClr val="accent1"/>
                </a:solidFill>
                <a:latin typeface="Barlow ExtraBold"/>
                <a:ea typeface="Barlow ExtraBold"/>
                <a:cs typeface="Barlow ExtraBold"/>
                <a:sym typeface="Barlow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800"/>
              <a:buFont typeface="Barlow ExtraBold"/>
              <a:buNone/>
              <a:defRPr sz="3800" b="0" i="0" u="none" strike="noStrike" cap="none">
                <a:solidFill>
                  <a:schemeClr val="accent1"/>
                </a:solidFill>
                <a:latin typeface="Barlow ExtraBold"/>
                <a:ea typeface="Barlow ExtraBold"/>
                <a:cs typeface="Barlow ExtraBold"/>
                <a:sym typeface="Barlow ExtraBold"/>
              </a:defRPr>
            </a:lvl9pPr>
          </a:lstStyle>
          <a:p>
            <a:pPr marL="342900" indent="-342900" algn="l">
              <a:buFont typeface="Arial"/>
              <a:buChar char="•"/>
            </a:pPr>
            <a:r>
              <a:rPr lang="en-US" sz="2000" b="1" dirty="0">
                <a:latin typeface="Barlow"/>
                <a:sym typeface="Barlow"/>
              </a:rPr>
              <a:t>Role Of Java In Web Development</a:t>
            </a:r>
            <a:endParaRPr lang="en-US" dirty="0">
              <a:solidFill>
                <a:srgbClr val="660033"/>
              </a:solidFill>
            </a:endParaRPr>
          </a:p>
        </p:txBody>
      </p:sp>
      <p:grpSp>
        <p:nvGrpSpPr>
          <p:cNvPr id="1034" name="Google Shape;1189;p42">
            <a:extLst>
              <a:ext uri="{FF2B5EF4-FFF2-40B4-BE49-F238E27FC236}">
                <a16:creationId xmlns:a16="http://schemas.microsoft.com/office/drawing/2014/main" xmlns="" id="{60D48B0C-F15F-9902-FC6D-234A7695856F}"/>
              </a:ext>
            </a:extLst>
          </p:cNvPr>
          <p:cNvGrpSpPr/>
          <p:nvPr/>
        </p:nvGrpSpPr>
        <p:grpSpPr>
          <a:xfrm>
            <a:off x="5584972" y="1537064"/>
            <a:ext cx="3223922" cy="3135806"/>
            <a:chOff x="5674950" y="1207950"/>
            <a:chExt cx="2627930" cy="2515321"/>
          </a:xfrm>
        </p:grpSpPr>
        <p:sp>
          <p:nvSpPr>
            <p:cNvPr id="970" name="Google Shape;1190;p42">
              <a:extLst>
                <a:ext uri="{FF2B5EF4-FFF2-40B4-BE49-F238E27FC236}">
                  <a16:creationId xmlns:a16="http://schemas.microsoft.com/office/drawing/2014/main" xmlns="" id="{9AB101BC-D3E2-09C9-1767-1A5B3A5ADFB4}"/>
                </a:ext>
              </a:extLst>
            </p:cNvPr>
            <p:cNvSpPr/>
            <p:nvPr/>
          </p:nvSpPr>
          <p:spPr>
            <a:xfrm flipH="1">
              <a:off x="5677478" y="2250458"/>
              <a:ext cx="2622832" cy="120415"/>
            </a:xfrm>
            <a:custGeom>
              <a:avLst/>
              <a:gdLst/>
              <a:ahLst/>
              <a:cxnLst/>
              <a:rect l="l" t="t" r="r" b="b"/>
              <a:pathLst>
                <a:path w="62252" h="2858" extrusionOk="0">
                  <a:moveTo>
                    <a:pt x="1" y="1"/>
                  </a:moveTo>
                  <a:lnTo>
                    <a:pt x="1" y="2858"/>
                  </a:lnTo>
                  <a:lnTo>
                    <a:pt x="62251" y="2858"/>
                  </a:lnTo>
                  <a:lnTo>
                    <a:pt x="6225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1191;p42">
              <a:extLst>
                <a:ext uri="{FF2B5EF4-FFF2-40B4-BE49-F238E27FC236}">
                  <a16:creationId xmlns:a16="http://schemas.microsoft.com/office/drawing/2014/main" xmlns="" id="{E0B74195-DB91-3673-C6D7-948FD349C6BC}"/>
                </a:ext>
              </a:extLst>
            </p:cNvPr>
            <p:cNvSpPr/>
            <p:nvPr/>
          </p:nvSpPr>
          <p:spPr>
            <a:xfrm flipH="1">
              <a:off x="5674950" y="2334978"/>
              <a:ext cx="2627930" cy="3876"/>
            </a:xfrm>
            <a:custGeom>
              <a:avLst/>
              <a:gdLst/>
              <a:ahLst/>
              <a:cxnLst/>
              <a:rect l="l" t="t" r="r" b="b"/>
              <a:pathLst>
                <a:path w="62373" h="92" extrusionOk="0">
                  <a:moveTo>
                    <a:pt x="62" y="1"/>
                  </a:moveTo>
                  <a:cubicBezTo>
                    <a:pt x="62" y="1"/>
                    <a:pt x="1" y="1"/>
                    <a:pt x="1" y="62"/>
                  </a:cubicBezTo>
                  <a:cubicBezTo>
                    <a:pt x="1" y="62"/>
                    <a:pt x="1" y="92"/>
                    <a:pt x="62" y="92"/>
                  </a:cubicBezTo>
                  <a:lnTo>
                    <a:pt x="62312" y="92"/>
                  </a:lnTo>
                  <a:lnTo>
                    <a:pt x="62373" y="62"/>
                  </a:lnTo>
                  <a:cubicBezTo>
                    <a:pt x="62373" y="62"/>
                    <a:pt x="62373" y="1"/>
                    <a:pt x="62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1192;p42">
              <a:extLst>
                <a:ext uri="{FF2B5EF4-FFF2-40B4-BE49-F238E27FC236}">
                  <a16:creationId xmlns:a16="http://schemas.microsoft.com/office/drawing/2014/main" xmlns="" id="{236DD025-9A04-3A41-BDBE-56744DDD1B11}"/>
                </a:ext>
              </a:extLst>
            </p:cNvPr>
            <p:cNvSpPr/>
            <p:nvPr/>
          </p:nvSpPr>
          <p:spPr>
            <a:xfrm flipH="1">
              <a:off x="5728708" y="2370833"/>
              <a:ext cx="2439682" cy="42301"/>
            </a:xfrm>
            <a:custGeom>
              <a:avLst/>
              <a:gdLst/>
              <a:ahLst/>
              <a:cxnLst/>
              <a:rect l="l" t="t" r="r" b="b"/>
              <a:pathLst>
                <a:path w="57905" h="1004" extrusionOk="0">
                  <a:moveTo>
                    <a:pt x="0" y="1"/>
                  </a:moveTo>
                  <a:lnTo>
                    <a:pt x="0" y="1004"/>
                  </a:lnTo>
                  <a:lnTo>
                    <a:pt x="57904" y="1004"/>
                  </a:lnTo>
                  <a:lnTo>
                    <a:pt x="5790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1193;p42">
              <a:extLst>
                <a:ext uri="{FF2B5EF4-FFF2-40B4-BE49-F238E27FC236}">
                  <a16:creationId xmlns:a16="http://schemas.microsoft.com/office/drawing/2014/main" xmlns="" id="{BD3EEDF6-F836-28AA-AE7E-E2CEC9BA8D09}"/>
                </a:ext>
              </a:extLst>
            </p:cNvPr>
            <p:cNvSpPr/>
            <p:nvPr/>
          </p:nvSpPr>
          <p:spPr>
            <a:xfrm flipH="1">
              <a:off x="7994171" y="2414399"/>
              <a:ext cx="110176" cy="1308846"/>
            </a:xfrm>
            <a:custGeom>
              <a:avLst/>
              <a:gdLst/>
              <a:ahLst/>
              <a:cxnLst/>
              <a:rect l="l" t="t" r="r" b="b"/>
              <a:pathLst>
                <a:path w="2615" h="31065" extrusionOk="0">
                  <a:moveTo>
                    <a:pt x="0" y="0"/>
                  </a:moveTo>
                  <a:lnTo>
                    <a:pt x="0" y="31065"/>
                  </a:lnTo>
                  <a:lnTo>
                    <a:pt x="2614" y="3106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1194;p42">
              <a:extLst>
                <a:ext uri="{FF2B5EF4-FFF2-40B4-BE49-F238E27FC236}">
                  <a16:creationId xmlns:a16="http://schemas.microsoft.com/office/drawing/2014/main" xmlns="" id="{D1FABF8B-3412-C635-9055-A1B669663D05}"/>
                </a:ext>
              </a:extLst>
            </p:cNvPr>
            <p:cNvSpPr/>
            <p:nvPr/>
          </p:nvSpPr>
          <p:spPr>
            <a:xfrm flipH="1">
              <a:off x="6146156" y="2414399"/>
              <a:ext cx="110176" cy="1308846"/>
            </a:xfrm>
            <a:custGeom>
              <a:avLst/>
              <a:gdLst/>
              <a:ahLst/>
              <a:cxnLst/>
              <a:rect l="l" t="t" r="r" b="b"/>
              <a:pathLst>
                <a:path w="2615" h="31065" extrusionOk="0">
                  <a:moveTo>
                    <a:pt x="0" y="0"/>
                  </a:moveTo>
                  <a:lnTo>
                    <a:pt x="0" y="31065"/>
                  </a:lnTo>
                  <a:lnTo>
                    <a:pt x="2614" y="3106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1195;p42">
              <a:extLst>
                <a:ext uri="{FF2B5EF4-FFF2-40B4-BE49-F238E27FC236}">
                  <a16:creationId xmlns:a16="http://schemas.microsoft.com/office/drawing/2014/main" xmlns="" id="{E7DDA966-A70B-01F5-D5E8-55CEC1F279B3}"/>
                </a:ext>
              </a:extLst>
            </p:cNvPr>
            <p:cNvSpPr/>
            <p:nvPr/>
          </p:nvSpPr>
          <p:spPr>
            <a:xfrm flipH="1">
              <a:off x="5877218" y="2414399"/>
              <a:ext cx="110176" cy="1308846"/>
            </a:xfrm>
            <a:custGeom>
              <a:avLst/>
              <a:gdLst/>
              <a:ahLst/>
              <a:cxnLst/>
              <a:rect l="l" t="t" r="r" b="b"/>
              <a:pathLst>
                <a:path w="2615" h="31065" extrusionOk="0">
                  <a:moveTo>
                    <a:pt x="0" y="0"/>
                  </a:moveTo>
                  <a:lnTo>
                    <a:pt x="0" y="31065"/>
                  </a:lnTo>
                  <a:lnTo>
                    <a:pt x="2614" y="3106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1196;p42">
              <a:extLst>
                <a:ext uri="{FF2B5EF4-FFF2-40B4-BE49-F238E27FC236}">
                  <a16:creationId xmlns:a16="http://schemas.microsoft.com/office/drawing/2014/main" xmlns="" id="{24D6ED3F-5C40-139F-40C9-E3F04D1C08AF}"/>
                </a:ext>
              </a:extLst>
            </p:cNvPr>
            <p:cNvSpPr/>
            <p:nvPr/>
          </p:nvSpPr>
          <p:spPr>
            <a:xfrm flipH="1">
              <a:off x="7777732" y="2414399"/>
              <a:ext cx="110176" cy="1308846"/>
            </a:xfrm>
            <a:custGeom>
              <a:avLst/>
              <a:gdLst/>
              <a:ahLst/>
              <a:cxnLst/>
              <a:rect l="l" t="t" r="r" b="b"/>
              <a:pathLst>
                <a:path w="2615" h="31065" extrusionOk="0">
                  <a:moveTo>
                    <a:pt x="0" y="0"/>
                  </a:moveTo>
                  <a:lnTo>
                    <a:pt x="0" y="31065"/>
                  </a:lnTo>
                  <a:lnTo>
                    <a:pt x="2614" y="3106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1197;p42">
              <a:extLst>
                <a:ext uri="{FF2B5EF4-FFF2-40B4-BE49-F238E27FC236}">
                  <a16:creationId xmlns:a16="http://schemas.microsoft.com/office/drawing/2014/main" xmlns="" id="{25720399-6695-E4BA-2E3B-0820E14DDA81}"/>
                </a:ext>
              </a:extLst>
            </p:cNvPr>
            <p:cNvSpPr/>
            <p:nvPr/>
          </p:nvSpPr>
          <p:spPr>
            <a:xfrm flipH="1">
              <a:off x="7994171" y="2414399"/>
              <a:ext cx="110176" cy="48705"/>
            </a:xfrm>
            <a:custGeom>
              <a:avLst/>
              <a:gdLst/>
              <a:ahLst/>
              <a:cxnLst/>
              <a:rect l="l" t="t" r="r" b="b"/>
              <a:pathLst>
                <a:path w="2615" h="1156" extrusionOk="0">
                  <a:moveTo>
                    <a:pt x="0" y="0"/>
                  </a:moveTo>
                  <a:lnTo>
                    <a:pt x="0" y="1155"/>
                  </a:lnTo>
                  <a:lnTo>
                    <a:pt x="2614" y="115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1198;p42">
              <a:extLst>
                <a:ext uri="{FF2B5EF4-FFF2-40B4-BE49-F238E27FC236}">
                  <a16:creationId xmlns:a16="http://schemas.microsoft.com/office/drawing/2014/main" xmlns="" id="{A8134E81-0B36-44C4-8D53-730E5EC98B68}"/>
                </a:ext>
              </a:extLst>
            </p:cNvPr>
            <p:cNvSpPr/>
            <p:nvPr/>
          </p:nvSpPr>
          <p:spPr>
            <a:xfrm flipH="1">
              <a:off x="7777732" y="2414399"/>
              <a:ext cx="110176" cy="48705"/>
            </a:xfrm>
            <a:custGeom>
              <a:avLst/>
              <a:gdLst/>
              <a:ahLst/>
              <a:cxnLst/>
              <a:rect l="l" t="t" r="r" b="b"/>
              <a:pathLst>
                <a:path w="2615" h="1156" extrusionOk="0">
                  <a:moveTo>
                    <a:pt x="0" y="0"/>
                  </a:moveTo>
                  <a:lnTo>
                    <a:pt x="0" y="1155"/>
                  </a:lnTo>
                  <a:lnTo>
                    <a:pt x="2614" y="115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1199;p42">
              <a:extLst>
                <a:ext uri="{FF2B5EF4-FFF2-40B4-BE49-F238E27FC236}">
                  <a16:creationId xmlns:a16="http://schemas.microsoft.com/office/drawing/2014/main" xmlns="" id="{1E9DE2DF-0604-8C56-70F5-191459635DB2}"/>
                </a:ext>
              </a:extLst>
            </p:cNvPr>
            <p:cNvSpPr/>
            <p:nvPr/>
          </p:nvSpPr>
          <p:spPr>
            <a:xfrm flipH="1">
              <a:off x="6146156" y="2414399"/>
              <a:ext cx="110176" cy="48705"/>
            </a:xfrm>
            <a:custGeom>
              <a:avLst/>
              <a:gdLst/>
              <a:ahLst/>
              <a:cxnLst/>
              <a:rect l="l" t="t" r="r" b="b"/>
              <a:pathLst>
                <a:path w="2615" h="1156" extrusionOk="0">
                  <a:moveTo>
                    <a:pt x="0" y="0"/>
                  </a:moveTo>
                  <a:lnTo>
                    <a:pt x="0" y="1155"/>
                  </a:lnTo>
                  <a:lnTo>
                    <a:pt x="2614" y="115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1200;p42">
              <a:extLst>
                <a:ext uri="{FF2B5EF4-FFF2-40B4-BE49-F238E27FC236}">
                  <a16:creationId xmlns:a16="http://schemas.microsoft.com/office/drawing/2014/main" xmlns="" id="{0201CBDC-5A0E-FB87-D06E-8ADF9B31CCDA}"/>
                </a:ext>
              </a:extLst>
            </p:cNvPr>
            <p:cNvSpPr/>
            <p:nvPr/>
          </p:nvSpPr>
          <p:spPr>
            <a:xfrm flipH="1">
              <a:off x="5877218" y="2414399"/>
              <a:ext cx="110176" cy="48705"/>
            </a:xfrm>
            <a:custGeom>
              <a:avLst/>
              <a:gdLst/>
              <a:ahLst/>
              <a:cxnLst/>
              <a:rect l="l" t="t" r="r" b="b"/>
              <a:pathLst>
                <a:path w="2615" h="1156" extrusionOk="0">
                  <a:moveTo>
                    <a:pt x="0" y="0"/>
                  </a:moveTo>
                  <a:lnTo>
                    <a:pt x="0" y="1155"/>
                  </a:lnTo>
                  <a:lnTo>
                    <a:pt x="2614" y="115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1201;p42">
              <a:extLst>
                <a:ext uri="{FF2B5EF4-FFF2-40B4-BE49-F238E27FC236}">
                  <a16:creationId xmlns:a16="http://schemas.microsoft.com/office/drawing/2014/main" xmlns="" id="{8F54BAEB-AFF6-9D78-E733-5D3FF2F1D1B4}"/>
                </a:ext>
              </a:extLst>
            </p:cNvPr>
            <p:cNvSpPr/>
            <p:nvPr/>
          </p:nvSpPr>
          <p:spPr>
            <a:xfrm flipH="1">
              <a:off x="5955341" y="1282273"/>
              <a:ext cx="987417" cy="768413"/>
            </a:xfrm>
            <a:custGeom>
              <a:avLst/>
              <a:gdLst/>
              <a:ahLst/>
              <a:cxnLst/>
              <a:rect l="l" t="t" r="r" b="b"/>
              <a:pathLst>
                <a:path w="23436" h="18238" extrusionOk="0">
                  <a:moveTo>
                    <a:pt x="1703" y="1"/>
                  </a:moveTo>
                  <a:cubicBezTo>
                    <a:pt x="761" y="1"/>
                    <a:pt x="1" y="761"/>
                    <a:pt x="1" y="1703"/>
                  </a:cubicBezTo>
                  <a:lnTo>
                    <a:pt x="1" y="16536"/>
                  </a:lnTo>
                  <a:cubicBezTo>
                    <a:pt x="1" y="17478"/>
                    <a:pt x="761" y="18238"/>
                    <a:pt x="1703" y="18238"/>
                  </a:cubicBezTo>
                  <a:lnTo>
                    <a:pt x="21734" y="18238"/>
                  </a:lnTo>
                  <a:cubicBezTo>
                    <a:pt x="22676" y="18238"/>
                    <a:pt x="23436" y="17478"/>
                    <a:pt x="23436" y="16536"/>
                  </a:cubicBezTo>
                  <a:lnTo>
                    <a:pt x="23436" y="1703"/>
                  </a:lnTo>
                  <a:cubicBezTo>
                    <a:pt x="23436" y="761"/>
                    <a:pt x="22676" y="1"/>
                    <a:pt x="2173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1202;p42">
              <a:extLst>
                <a:ext uri="{FF2B5EF4-FFF2-40B4-BE49-F238E27FC236}">
                  <a16:creationId xmlns:a16="http://schemas.microsoft.com/office/drawing/2014/main" xmlns="" id="{B6E3756F-8754-3568-DA51-613BB82CE561}"/>
                </a:ext>
              </a:extLst>
            </p:cNvPr>
            <p:cNvSpPr/>
            <p:nvPr/>
          </p:nvSpPr>
          <p:spPr>
            <a:xfrm flipH="1">
              <a:off x="5850357" y="1282273"/>
              <a:ext cx="987417" cy="768413"/>
            </a:xfrm>
            <a:custGeom>
              <a:avLst/>
              <a:gdLst/>
              <a:ahLst/>
              <a:cxnLst/>
              <a:rect l="l" t="t" r="r" b="b"/>
              <a:pathLst>
                <a:path w="23436" h="18238" extrusionOk="0">
                  <a:moveTo>
                    <a:pt x="1703" y="1"/>
                  </a:moveTo>
                  <a:cubicBezTo>
                    <a:pt x="760" y="1"/>
                    <a:pt x="1" y="761"/>
                    <a:pt x="1" y="1703"/>
                  </a:cubicBezTo>
                  <a:lnTo>
                    <a:pt x="1" y="16536"/>
                  </a:lnTo>
                  <a:cubicBezTo>
                    <a:pt x="1" y="17478"/>
                    <a:pt x="760" y="18238"/>
                    <a:pt x="1703" y="18238"/>
                  </a:cubicBezTo>
                  <a:lnTo>
                    <a:pt x="21733" y="18238"/>
                  </a:lnTo>
                  <a:cubicBezTo>
                    <a:pt x="22676" y="18238"/>
                    <a:pt x="23436" y="17478"/>
                    <a:pt x="23436" y="16536"/>
                  </a:cubicBezTo>
                  <a:lnTo>
                    <a:pt x="23436" y="1703"/>
                  </a:lnTo>
                  <a:cubicBezTo>
                    <a:pt x="23436" y="761"/>
                    <a:pt x="22676" y="1"/>
                    <a:pt x="2173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1203;p42">
              <a:extLst>
                <a:ext uri="{FF2B5EF4-FFF2-40B4-BE49-F238E27FC236}">
                  <a16:creationId xmlns:a16="http://schemas.microsoft.com/office/drawing/2014/main" xmlns="" id="{C4B62F4E-310B-A475-D7C5-C40868902364}"/>
                </a:ext>
              </a:extLst>
            </p:cNvPr>
            <p:cNvSpPr/>
            <p:nvPr/>
          </p:nvSpPr>
          <p:spPr>
            <a:xfrm flipH="1">
              <a:off x="5909259" y="1380908"/>
              <a:ext cx="972039" cy="522527"/>
            </a:xfrm>
            <a:custGeom>
              <a:avLst/>
              <a:gdLst/>
              <a:ahLst/>
              <a:cxnLst/>
              <a:rect l="l" t="t" r="r" b="b"/>
              <a:pathLst>
                <a:path w="23071" h="12402" extrusionOk="0">
                  <a:moveTo>
                    <a:pt x="0" y="0"/>
                  </a:moveTo>
                  <a:lnTo>
                    <a:pt x="0" y="12401"/>
                  </a:lnTo>
                  <a:lnTo>
                    <a:pt x="23070" y="12401"/>
                  </a:lnTo>
                  <a:lnTo>
                    <a:pt x="2307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1204;p42">
              <a:extLst>
                <a:ext uri="{FF2B5EF4-FFF2-40B4-BE49-F238E27FC236}">
                  <a16:creationId xmlns:a16="http://schemas.microsoft.com/office/drawing/2014/main" xmlns="" id="{26BB382C-6C6E-33CF-45E5-1FB89446CD25}"/>
                </a:ext>
              </a:extLst>
            </p:cNvPr>
            <p:cNvSpPr/>
            <p:nvPr/>
          </p:nvSpPr>
          <p:spPr>
            <a:xfrm flipH="1">
              <a:off x="5901591" y="1373197"/>
              <a:ext cx="987417" cy="537906"/>
            </a:xfrm>
            <a:custGeom>
              <a:avLst/>
              <a:gdLst/>
              <a:ahLst/>
              <a:cxnLst/>
              <a:rect l="l" t="t" r="r" b="b"/>
              <a:pathLst>
                <a:path w="23436" h="12767" extrusionOk="0">
                  <a:moveTo>
                    <a:pt x="23071" y="365"/>
                  </a:moveTo>
                  <a:lnTo>
                    <a:pt x="23071" y="12372"/>
                  </a:lnTo>
                  <a:lnTo>
                    <a:pt x="396" y="12372"/>
                  </a:lnTo>
                  <a:lnTo>
                    <a:pt x="396" y="365"/>
                  </a:lnTo>
                  <a:close/>
                  <a:moveTo>
                    <a:pt x="1" y="1"/>
                  </a:moveTo>
                  <a:lnTo>
                    <a:pt x="1" y="12767"/>
                  </a:lnTo>
                  <a:lnTo>
                    <a:pt x="23436" y="12767"/>
                  </a:lnTo>
                  <a:lnTo>
                    <a:pt x="234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1205;p42">
              <a:extLst>
                <a:ext uri="{FF2B5EF4-FFF2-40B4-BE49-F238E27FC236}">
                  <a16:creationId xmlns:a16="http://schemas.microsoft.com/office/drawing/2014/main" xmlns="" id="{6A4B9AB6-3BD7-743C-825D-EA24A961EBEB}"/>
                </a:ext>
              </a:extLst>
            </p:cNvPr>
            <p:cNvSpPr/>
            <p:nvPr/>
          </p:nvSpPr>
          <p:spPr>
            <a:xfrm flipH="1">
              <a:off x="6372832" y="1309155"/>
              <a:ext cx="44871" cy="44871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1"/>
                  </a:moveTo>
                  <a:cubicBezTo>
                    <a:pt x="213" y="1"/>
                    <a:pt x="0" y="244"/>
                    <a:pt x="0" y="548"/>
                  </a:cubicBezTo>
                  <a:cubicBezTo>
                    <a:pt x="0" y="822"/>
                    <a:pt x="213" y="1065"/>
                    <a:pt x="517" y="1065"/>
                  </a:cubicBezTo>
                  <a:cubicBezTo>
                    <a:pt x="821" y="1065"/>
                    <a:pt x="1064" y="822"/>
                    <a:pt x="1064" y="548"/>
                  </a:cubicBezTo>
                  <a:cubicBezTo>
                    <a:pt x="1064" y="244"/>
                    <a:pt x="821" y="1"/>
                    <a:pt x="5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1206;p42">
              <a:extLst>
                <a:ext uri="{FF2B5EF4-FFF2-40B4-BE49-F238E27FC236}">
                  <a16:creationId xmlns:a16="http://schemas.microsoft.com/office/drawing/2014/main" xmlns="" id="{78D75A1B-40FB-ABF3-9331-82A34A847401}"/>
                </a:ext>
              </a:extLst>
            </p:cNvPr>
            <p:cNvSpPr/>
            <p:nvPr/>
          </p:nvSpPr>
          <p:spPr>
            <a:xfrm flipH="1">
              <a:off x="6293457" y="1484640"/>
              <a:ext cx="242093" cy="306430"/>
            </a:xfrm>
            <a:custGeom>
              <a:avLst/>
              <a:gdLst/>
              <a:ahLst/>
              <a:cxnLst/>
              <a:rect l="l" t="t" r="r" b="b"/>
              <a:pathLst>
                <a:path w="5746" h="7273" extrusionOk="0">
                  <a:moveTo>
                    <a:pt x="4208" y="0"/>
                  </a:moveTo>
                  <a:cubicBezTo>
                    <a:pt x="3561" y="0"/>
                    <a:pt x="2840" y="285"/>
                    <a:pt x="2433" y="578"/>
                  </a:cubicBezTo>
                  <a:cubicBezTo>
                    <a:pt x="578" y="2037"/>
                    <a:pt x="1" y="4894"/>
                    <a:pt x="609" y="7113"/>
                  </a:cubicBezTo>
                  <a:cubicBezTo>
                    <a:pt x="654" y="7219"/>
                    <a:pt x="746" y="7272"/>
                    <a:pt x="829" y="7272"/>
                  </a:cubicBezTo>
                  <a:cubicBezTo>
                    <a:pt x="913" y="7272"/>
                    <a:pt x="989" y="7219"/>
                    <a:pt x="1004" y="7113"/>
                  </a:cubicBezTo>
                  <a:cubicBezTo>
                    <a:pt x="1521" y="5289"/>
                    <a:pt x="2889" y="4195"/>
                    <a:pt x="4378" y="3131"/>
                  </a:cubicBezTo>
                  <a:cubicBezTo>
                    <a:pt x="5016" y="2675"/>
                    <a:pt x="5746" y="1641"/>
                    <a:pt x="5472" y="821"/>
                  </a:cubicBezTo>
                  <a:cubicBezTo>
                    <a:pt x="5275" y="214"/>
                    <a:pt x="4769" y="0"/>
                    <a:pt x="42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1207;p42">
              <a:extLst>
                <a:ext uri="{FF2B5EF4-FFF2-40B4-BE49-F238E27FC236}">
                  <a16:creationId xmlns:a16="http://schemas.microsoft.com/office/drawing/2014/main" xmlns="" id="{AD264F1E-C5ED-9051-0770-E55F1072FDDA}"/>
                </a:ext>
              </a:extLst>
            </p:cNvPr>
            <p:cNvSpPr/>
            <p:nvPr/>
          </p:nvSpPr>
          <p:spPr>
            <a:xfrm flipH="1">
              <a:off x="6257307" y="1651405"/>
              <a:ext cx="232698" cy="156269"/>
            </a:xfrm>
            <a:custGeom>
              <a:avLst/>
              <a:gdLst/>
              <a:ahLst/>
              <a:cxnLst/>
              <a:rect l="l" t="t" r="r" b="b"/>
              <a:pathLst>
                <a:path w="5523" h="3709" extrusionOk="0">
                  <a:moveTo>
                    <a:pt x="3780" y="0"/>
                  </a:moveTo>
                  <a:cubicBezTo>
                    <a:pt x="3671" y="0"/>
                    <a:pt x="3570" y="8"/>
                    <a:pt x="3479" y="24"/>
                  </a:cubicBezTo>
                  <a:cubicBezTo>
                    <a:pt x="1777" y="267"/>
                    <a:pt x="440" y="1908"/>
                    <a:pt x="45" y="3550"/>
                  </a:cubicBezTo>
                  <a:cubicBezTo>
                    <a:pt x="1" y="3637"/>
                    <a:pt x="67" y="3708"/>
                    <a:pt x="152" y="3708"/>
                  </a:cubicBezTo>
                  <a:cubicBezTo>
                    <a:pt x="186" y="3708"/>
                    <a:pt x="223" y="3697"/>
                    <a:pt x="257" y="3671"/>
                  </a:cubicBezTo>
                  <a:cubicBezTo>
                    <a:pt x="1200" y="2668"/>
                    <a:pt x="2446" y="2456"/>
                    <a:pt x="3783" y="2304"/>
                  </a:cubicBezTo>
                  <a:cubicBezTo>
                    <a:pt x="4361" y="2243"/>
                    <a:pt x="5212" y="1848"/>
                    <a:pt x="5364" y="1240"/>
                  </a:cubicBezTo>
                  <a:cubicBezTo>
                    <a:pt x="5523" y="367"/>
                    <a:pt x="4506" y="0"/>
                    <a:pt x="378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1208;p42">
              <a:extLst>
                <a:ext uri="{FF2B5EF4-FFF2-40B4-BE49-F238E27FC236}">
                  <a16:creationId xmlns:a16="http://schemas.microsoft.com/office/drawing/2014/main" xmlns="" id="{FF628B78-E861-E692-A247-8AB3C0504D2C}"/>
                </a:ext>
              </a:extLst>
            </p:cNvPr>
            <p:cNvSpPr/>
            <p:nvPr/>
          </p:nvSpPr>
          <p:spPr>
            <a:xfrm flipH="1">
              <a:off x="6424068" y="1431089"/>
              <a:ext cx="107606" cy="168993"/>
            </a:xfrm>
            <a:custGeom>
              <a:avLst/>
              <a:gdLst/>
              <a:ahLst/>
              <a:cxnLst/>
              <a:rect l="l" t="t" r="r" b="b"/>
              <a:pathLst>
                <a:path w="2554" h="4011" extrusionOk="0">
                  <a:moveTo>
                    <a:pt x="1793" y="0"/>
                  </a:moveTo>
                  <a:cubicBezTo>
                    <a:pt x="1424" y="0"/>
                    <a:pt x="1000" y="252"/>
                    <a:pt x="790" y="481"/>
                  </a:cubicBezTo>
                  <a:cubicBezTo>
                    <a:pt x="0" y="1393"/>
                    <a:pt x="0" y="2882"/>
                    <a:pt x="486" y="3946"/>
                  </a:cubicBezTo>
                  <a:cubicBezTo>
                    <a:pt x="501" y="3988"/>
                    <a:pt x="541" y="4011"/>
                    <a:pt x="580" y="4011"/>
                  </a:cubicBezTo>
                  <a:cubicBezTo>
                    <a:pt x="625" y="4011"/>
                    <a:pt x="669" y="3981"/>
                    <a:pt x="669" y="3916"/>
                  </a:cubicBezTo>
                  <a:cubicBezTo>
                    <a:pt x="790" y="2973"/>
                    <a:pt x="1368" y="2274"/>
                    <a:pt x="2006" y="1605"/>
                  </a:cubicBezTo>
                  <a:cubicBezTo>
                    <a:pt x="2280" y="1332"/>
                    <a:pt x="2553" y="724"/>
                    <a:pt x="2341" y="329"/>
                  </a:cubicBezTo>
                  <a:cubicBezTo>
                    <a:pt x="2216" y="90"/>
                    <a:pt x="2014" y="0"/>
                    <a:pt x="17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1209;p42">
              <a:extLst>
                <a:ext uri="{FF2B5EF4-FFF2-40B4-BE49-F238E27FC236}">
                  <a16:creationId xmlns:a16="http://schemas.microsoft.com/office/drawing/2014/main" xmlns="" id="{9302297D-6C0E-8008-C276-3A02684A2A19}"/>
                </a:ext>
              </a:extLst>
            </p:cNvPr>
            <p:cNvSpPr/>
            <p:nvPr/>
          </p:nvSpPr>
          <p:spPr>
            <a:xfrm flipH="1">
              <a:off x="6292150" y="1777510"/>
              <a:ext cx="172954" cy="76176"/>
            </a:xfrm>
            <a:custGeom>
              <a:avLst/>
              <a:gdLst/>
              <a:ahLst/>
              <a:cxnLst/>
              <a:rect l="l" t="t" r="r" b="b"/>
              <a:pathLst>
                <a:path w="4105" h="1808" extrusionOk="0">
                  <a:moveTo>
                    <a:pt x="1948" y="0"/>
                  </a:moveTo>
                  <a:cubicBezTo>
                    <a:pt x="1271" y="0"/>
                    <a:pt x="577" y="231"/>
                    <a:pt x="61" y="618"/>
                  </a:cubicBezTo>
                  <a:cubicBezTo>
                    <a:pt x="1" y="678"/>
                    <a:pt x="61" y="770"/>
                    <a:pt x="122" y="770"/>
                  </a:cubicBezTo>
                  <a:cubicBezTo>
                    <a:pt x="189" y="765"/>
                    <a:pt x="254" y="763"/>
                    <a:pt x="319" y="763"/>
                  </a:cubicBezTo>
                  <a:cubicBezTo>
                    <a:pt x="1132" y="763"/>
                    <a:pt x="1756" y="1111"/>
                    <a:pt x="2432" y="1590"/>
                  </a:cubicBezTo>
                  <a:cubicBezTo>
                    <a:pt x="2623" y="1705"/>
                    <a:pt x="2923" y="1808"/>
                    <a:pt x="3194" y="1808"/>
                  </a:cubicBezTo>
                  <a:cubicBezTo>
                    <a:pt x="3354" y="1808"/>
                    <a:pt x="3505" y="1772"/>
                    <a:pt x="3618" y="1681"/>
                  </a:cubicBezTo>
                  <a:cubicBezTo>
                    <a:pt x="4104" y="1317"/>
                    <a:pt x="3587" y="557"/>
                    <a:pt x="3192" y="314"/>
                  </a:cubicBezTo>
                  <a:cubicBezTo>
                    <a:pt x="2821" y="98"/>
                    <a:pt x="2388" y="0"/>
                    <a:pt x="19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1210;p42">
              <a:extLst>
                <a:ext uri="{FF2B5EF4-FFF2-40B4-BE49-F238E27FC236}">
                  <a16:creationId xmlns:a16="http://schemas.microsoft.com/office/drawing/2014/main" xmlns="" id="{1C2FA1D7-B7B9-9E8C-8B1A-099492350D6C}"/>
                </a:ext>
              </a:extLst>
            </p:cNvPr>
            <p:cNvSpPr/>
            <p:nvPr/>
          </p:nvSpPr>
          <p:spPr>
            <a:xfrm flipH="1">
              <a:off x="6234555" y="2022516"/>
              <a:ext cx="276642" cy="227979"/>
            </a:xfrm>
            <a:custGeom>
              <a:avLst/>
              <a:gdLst/>
              <a:ahLst/>
              <a:cxnLst/>
              <a:rect l="l" t="t" r="r" b="b"/>
              <a:pathLst>
                <a:path w="6566" h="5411" extrusionOk="0">
                  <a:moveTo>
                    <a:pt x="0" y="0"/>
                  </a:moveTo>
                  <a:lnTo>
                    <a:pt x="0" y="5411"/>
                  </a:lnTo>
                  <a:lnTo>
                    <a:pt x="6566" y="5411"/>
                  </a:lnTo>
                  <a:lnTo>
                    <a:pt x="656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1211;p42">
              <a:extLst>
                <a:ext uri="{FF2B5EF4-FFF2-40B4-BE49-F238E27FC236}">
                  <a16:creationId xmlns:a16="http://schemas.microsoft.com/office/drawing/2014/main" xmlns="" id="{3CFFD434-B6EF-F829-86F1-409466F3EA82}"/>
                </a:ext>
              </a:extLst>
            </p:cNvPr>
            <p:cNvSpPr/>
            <p:nvPr/>
          </p:nvSpPr>
          <p:spPr>
            <a:xfrm flipH="1">
              <a:off x="6234555" y="2050661"/>
              <a:ext cx="276642" cy="50011"/>
            </a:xfrm>
            <a:custGeom>
              <a:avLst/>
              <a:gdLst/>
              <a:ahLst/>
              <a:cxnLst/>
              <a:rect l="l" t="t" r="r" b="b"/>
              <a:pathLst>
                <a:path w="6566" h="1187" extrusionOk="0">
                  <a:moveTo>
                    <a:pt x="0" y="1"/>
                  </a:moveTo>
                  <a:lnTo>
                    <a:pt x="0" y="1186"/>
                  </a:lnTo>
                  <a:lnTo>
                    <a:pt x="6566" y="1186"/>
                  </a:lnTo>
                  <a:lnTo>
                    <a:pt x="656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1212;p42">
              <a:extLst>
                <a:ext uri="{FF2B5EF4-FFF2-40B4-BE49-F238E27FC236}">
                  <a16:creationId xmlns:a16="http://schemas.microsoft.com/office/drawing/2014/main" xmlns="" id="{C099871B-9C9D-8F9C-9695-A92D49CC7A5D}"/>
                </a:ext>
              </a:extLst>
            </p:cNvPr>
            <p:cNvSpPr/>
            <p:nvPr/>
          </p:nvSpPr>
          <p:spPr>
            <a:xfrm flipH="1">
              <a:off x="6941469" y="2922824"/>
              <a:ext cx="229285" cy="586316"/>
            </a:xfrm>
            <a:custGeom>
              <a:avLst/>
              <a:gdLst/>
              <a:ahLst/>
              <a:cxnLst/>
              <a:rect l="l" t="t" r="r" b="b"/>
              <a:pathLst>
                <a:path w="5442" h="13916" extrusionOk="0">
                  <a:moveTo>
                    <a:pt x="5441" y="0"/>
                  </a:moveTo>
                  <a:lnTo>
                    <a:pt x="1" y="639"/>
                  </a:lnTo>
                  <a:lnTo>
                    <a:pt x="274" y="1459"/>
                  </a:lnTo>
                  <a:lnTo>
                    <a:pt x="882" y="13830"/>
                  </a:lnTo>
                  <a:cubicBezTo>
                    <a:pt x="1076" y="13883"/>
                    <a:pt x="1322" y="13916"/>
                    <a:pt x="1625" y="13916"/>
                  </a:cubicBezTo>
                  <a:cubicBezTo>
                    <a:pt x="1843" y="13916"/>
                    <a:pt x="2091" y="13899"/>
                    <a:pt x="2372" y="13861"/>
                  </a:cubicBezTo>
                  <a:cubicBezTo>
                    <a:pt x="3192" y="13770"/>
                    <a:pt x="4134" y="13344"/>
                    <a:pt x="4803" y="13010"/>
                  </a:cubicBezTo>
                  <a:lnTo>
                    <a:pt x="5107" y="12341"/>
                  </a:lnTo>
                  <a:lnTo>
                    <a:pt x="5441" y="0"/>
                  </a:lnTo>
                  <a:close/>
                </a:path>
              </a:pathLst>
            </a:custGeom>
            <a:solidFill>
              <a:srgbClr val="1B1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1213;p42">
              <a:extLst>
                <a:ext uri="{FF2B5EF4-FFF2-40B4-BE49-F238E27FC236}">
                  <a16:creationId xmlns:a16="http://schemas.microsoft.com/office/drawing/2014/main" xmlns="" id="{33D74BC5-1F8C-C397-AA58-E4BAB7F2E719}"/>
                </a:ext>
              </a:extLst>
            </p:cNvPr>
            <p:cNvSpPr/>
            <p:nvPr/>
          </p:nvSpPr>
          <p:spPr>
            <a:xfrm flipH="1">
              <a:off x="6780101" y="3470938"/>
              <a:ext cx="367606" cy="163980"/>
            </a:xfrm>
            <a:custGeom>
              <a:avLst/>
              <a:gdLst/>
              <a:ahLst/>
              <a:cxnLst/>
              <a:rect l="l" t="t" r="r" b="b"/>
              <a:pathLst>
                <a:path w="8725" h="3892" extrusionOk="0">
                  <a:moveTo>
                    <a:pt x="4256" y="1"/>
                  </a:moveTo>
                  <a:lnTo>
                    <a:pt x="4256" y="1"/>
                  </a:lnTo>
                  <a:cubicBezTo>
                    <a:pt x="3587" y="335"/>
                    <a:pt x="2675" y="761"/>
                    <a:pt x="1825" y="852"/>
                  </a:cubicBezTo>
                  <a:cubicBezTo>
                    <a:pt x="1523" y="893"/>
                    <a:pt x="1252" y="909"/>
                    <a:pt x="1015" y="909"/>
                  </a:cubicBezTo>
                  <a:cubicBezTo>
                    <a:pt x="726" y="909"/>
                    <a:pt x="488" y="885"/>
                    <a:pt x="305" y="852"/>
                  </a:cubicBezTo>
                  <a:lnTo>
                    <a:pt x="1" y="3891"/>
                  </a:lnTo>
                  <a:lnTo>
                    <a:pt x="8724" y="3891"/>
                  </a:lnTo>
                  <a:lnTo>
                    <a:pt x="8724" y="2736"/>
                  </a:lnTo>
                  <a:lnTo>
                    <a:pt x="4195" y="31"/>
                  </a:lnTo>
                  <a:lnTo>
                    <a:pt x="42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1214;p42">
              <a:extLst>
                <a:ext uri="{FF2B5EF4-FFF2-40B4-BE49-F238E27FC236}">
                  <a16:creationId xmlns:a16="http://schemas.microsoft.com/office/drawing/2014/main" xmlns="" id="{E597A80D-CA0B-AEDD-D38A-C06AE7E1FE85}"/>
                </a:ext>
              </a:extLst>
            </p:cNvPr>
            <p:cNvSpPr/>
            <p:nvPr/>
          </p:nvSpPr>
          <p:spPr>
            <a:xfrm flipH="1">
              <a:off x="6776267" y="3611832"/>
              <a:ext cx="370134" cy="2570"/>
            </a:xfrm>
            <a:custGeom>
              <a:avLst/>
              <a:gdLst/>
              <a:ahLst/>
              <a:cxnLst/>
              <a:rect l="l" t="t" r="r" b="b"/>
              <a:pathLst>
                <a:path w="8785" h="61" extrusionOk="0">
                  <a:moveTo>
                    <a:pt x="31" y="0"/>
                  </a:moveTo>
                  <a:cubicBezTo>
                    <a:pt x="31" y="0"/>
                    <a:pt x="0" y="0"/>
                    <a:pt x="0" y="31"/>
                  </a:cubicBezTo>
                  <a:cubicBezTo>
                    <a:pt x="0" y="31"/>
                    <a:pt x="0" y="61"/>
                    <a:pt x="31" y="61"/>
                  </a:cubicBezTo>
                  <a:lnTo>
                    <a:pt x="8693" y="61"/>
                  </a:lnTo>
                  <a:cubicBezTo>
                    <a:pt x="8724" y="61"/>
                    <a:pt x="8785" y="31"/>
                    <a:pt x="8724" y="31"/>
                  </a:cubicBezTo>
                  <a:cubicBezTo>
                    <a:pt x="8724" y="31"/>
                    <a:pt x="8724" y="0"/>
                    <a:pt x="86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1215;p42">
              <a:extLst>
                <a:ext uri="{FF2B5EF4-FFF2-40B4-BE49-F238E27FC236}">
                  <a16:creationId xmlns:a16="http://schemas.microsoft.com/office/drawing/2014/main" xmlns="" id="{3A0D56B0-B7F6-7E50-443B-BC8BBDE85AF8}"/>
                </a:ext>
              </a:extLst>
            </p:cNvPr>
            <p:cNvSpPr/>
            <p:nvPr/>
          </p:nvSpPr>
          <p:spPr>
            <a:xfrm flipH="1">
              <a:off x="7060576" y="2936896"/>
              <a:ext cx="14114" cy="569926"/>
            </a:xfrm>
            <a:custGeom>
              <a:avLst/>
              <a:gdLst/>
              <a:ahLst/>
              <a:cxnLst/>
              <a:rect l="l" t="t" r="r" b="b"/>
              <a:pathLst>
                <a:path w="335" h="13527" extrusionOk="0">
                  <a:moveTo>
                    <a:pt x="31" y="1"/>
                  </a:moveTo>
                  <a:cubicBezTo>
                    <a:pt x="31" y="1"/>
                    <a:pt x="0" y="1"/>
                    <a:pt x="0" y="61"/>
                  </a:cubicBezTo>
                  <a:lnTo>
                    <a:pt x="274" y="13496"/>
                  </a:lnTo>
                  <a:cubicBezTo>
                    <a:pt x="274" y="13496"/>
                    <a:pt x="274" y="13527"/>
                    <a:pt x="304" y="13527"/>
                  </a:cubicBezTo>
                  <a:cubicBezTo>
                    <a:pt x="304" y="13527"/>
                    <a:pt x="335" y="13527"/>
                    <a:pt x="335" y="13496"/>
                  </a:cubicBezTo>
                  <a:lnTo>
                    <a:pt x="92" y="61"/>
                  </a:lnTo>
                  <a:cubicBezTo>
                    <a:pt x="92" y="61"/>
                    <a:pt x="92" y="1"/>
                    <a:pt x="3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1216;p42">
              <a:extLst>
                <a:ext uri="{FF2B5EF4-FFF2-40B4-BE49-F238E27FC236}">
                  <a16:creationId xmlns:a16="http://schemas.microsoft.com/office/drawing/2014/main" xmlns="" id="{C880B165-A050-5E4E-D3BE-32EC1982E679}"/>
                </a:ext>
              </a:extLst>
            </p:cNvPr>
            <p:cNvSpPr/>
            <p:nvPr/>
          </p:nvSpPr>
          <p:spPr>
            <a:xfrm flipH="1">
              <a:off x="7348735" y="2543749"/>
              <a:ext cx="373968" cy="543004"/>
            </a:xfrm>
            <a:custGeom>
              <a:avLst/>
              <a:gdLst/>
              <a:ahLst/>
              <a:cxnLst/>
              <a:rect l="l" t="t" r="r" b="b"/>
              <a:pathLst>
                <a:path w="8876" h="12888" extrusionOk="0">
                  <a:moveTo>
                    <a:pt x="8116" y="0"/>
                  </a:moveTo>
                  <a:lnTo>
                    <a:pt x="760" y="122"/>
                  </a:lnTo>
                  <a:cubicBezTo>
                    <a:pt x="334" y="122"/>
                    <a:pt x="0" y="456"/>
                    <a:pt x="0" y="882"/>
                  </a:cubicBezTo>
                  <a:lnTo>
                    <a:pt x="0" y="12128"/>
                  </a:lnTo>
                  <a:cubicBezTo>
                    <a:pt x="0" y="12523"/>
                    <a:pt x="334" y="12888"/>
                    <a:pt x="760" y="12888"/>
                  </a:cubicBezTo>
                  <a:cubicBezTo>
                    <a:pt x="1186" y="12888"/>
                    <a:pt x="1520" y="12523"/>
                    <a:pt x="1520" y="12128"/>
                  </a:cubicBezTo>
                  <a:lnTo>
                    <a:pt x="1520" y="1642"/>
                  </a:lnTo>
                  <a:lnTo>
                    <a:pt x="8116" y="1520"/>
                  </a:lnTo>
                  <a:cubicBezTo>
                    <a:pt x="8541" y="1520"/>
                    <a:pt x="8876" y="1155"/>
                    <a:pt x="8876" y="760"/>
                  </a:cubicBezTo>
                  <a:cubicBezTo>
                    <a:pt x="8876" y="335"/>
                    <a:pt x="8541" y="0"/>
                    <a:pt x="811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1217;p42">
              <a:extLst>
                <a:ext uri="{FF2B5EF4-FFF2-40B4-BE49-F238E27FC236}">
                  <a16:creationId xmlns:a16="http://schemas.microsoft.com/office/drawing/2014/main" xmlns="" id="{F58E5F87-C0D4-630F-AFA7-BB4113BF95BA}"/>
                </a:ext>
              </a:extLst>
            </p:cNvPr>
            <p:cNvSpPr/>
            <p:nvPr/>
          </p:nvSpPr>
          <p:spPr>
            <a:xfrm flipH="1">
              <a:off x="7216814" y="1325882"/>
              <a:ext cx="350964" cy="387998"/>
            </a:xfrm>
            <a:custGeom>
              <a:avLst/>
              <a:gdLst/>
              <a:ahLst/>
              <a:cxnLst/>
              <a:rect l="l" t="t" r="r" b="b"/>
              <a:pathLst>
                <a:path w="8330" h="9209" extrusionOk="0">
                  <a:moveTo>
                    <a:pt x="5220" y="0"/>
                  </a:moveTo>
                  <a:cubicBezTo>
                    <a:pt x="4994" y="0"/>
                    <a:pt x="4753" y="27"/>
                    <a:pt x="4500" y="90"/>
                  </a:cubicBezTo>
                  <a:cubicBezTo>
                    <a:pt x="2858" y="485"/>
                    <a:pt x="1" y="6595"/>
                    <a:pt x="1" y="6595"/>
                  </a:cubicBezTo>
                  <a:lnTo>
                    <a:pt x="31" y="9209"/>
                  </a:lnTo>
                  <a:lnTo>
                    <a:pt x="4895" y="9209"/>
                  </a:lnTo>
                  <a:lnTo>
                    <a:pt x="4895" y="8905"/>
                  </a:lnTo>
                  <a:lnTo>
                    <a:pt x="4955" y="8905"/>
                  </a:lnTo>
                  <a:cubicBezTo>
                    <a:pt x="4955" y="8905"/>
                    <a:pt x="5024" y="8906"/>
                    <a:pt x="5137" y="8906"/>
                  </a:cubicBezTo>
                  <a:cubicBezTo>
                    <a:pt x="5649" y="8906"/>
                    <a:pt x="7078" y="8886"/>
                    <a:pt x="7326" y="8662"/>
                  </a:cubicBezTo>
                  <a:cubicBezTo>
                    <a:pt x="7630" y="8358"/>
                    <a:pt x="7600" y="5379"/>
                    <a:pt x="7600" y="5379"/>
                  </a:cubicBezTo>
                  <a:lnTo>
                    <a:pt x="8329" y="5379"/>
                  </a:lnTo>
                  <a:lnTo>
                    <a:pt x="7174" y="729"/>
                  </a:lnTo>
                  <a:cubicBezTo>
                    <a:pt x="7174" y="729"/>
                    <a:pt x="6403" y="0"/>
                    <a:pt x="52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1218;p42">
              <a:extLst>
                <a:ext uri="{FF2B5EF4-FFF2-40B4-BE49-F238E27FC236}">
                  <a16:creationId xmlns:a16="http://schemas.microsoft.com/office/drawing/2014/main" xmlns="" id="{0DC585BA-29E5-3DAD-3D52-22379027AB9E}"/>
                </a:ext>
              </a:extLst>
            </p:cNvPr>
            <p:cNvSpPr/>
            <p:nvPr/>
          </p:nvSpPr>
          <p:spPr>
            <a:xfrm flipH="1">
              <a:off x="7239863" y="1207950"/>
              <a:ext cx="432911" cy="504747"/>
            </a:xfrm>
            <a:custGeom>
              <a:avLst/>
              <a:gdLst/>
              <a:ahLst/>
              <a:cxnLst/>
              <a:rect l="l" t="t" r="r" b="b"/>
              <a:pathLst>
                <a:path w="10275" h="11980" extrusionOk="0">
                  <a:moveTo>
                    <a:pt x="6670" y="1"/>
                  </a:moveTo>
                  <a:cubicBezTo>
                    <a:pt x="5428" y="1"/>
                    <a:pt x="5046" y="701"/>
                    <a:pt x="5046" y="701"/>
                  </a:cubicBezTo>
                  <a:cubicBezTo>
                    <a:pt x="4927" y="662"/>
                    <a:pt x="4779" y="645"/>
                    <a:pt x="4612" y="645"/>
                  </a:cubicBezTo>
                  <a:cubicBezTo>
                    <a:pt x="3587" y="645"/>
                    <a:pt x="1822" y="1299"/>
                    <a:pt x="1247" y="1795"/>
                  </a:cubicBezTo>
                  <a:cubicBezTo>
                    <a:pt x="548" y="2373"/>
                    <a:pt x="1" y="3892"/>
                    <a:pt x="1" y="4652"/>
                  </a:cubicBezTo>
                  <a:cubicBezTo>
                    <a:pt x="1" y="5412"/>
                    <a:pt x="2493" y="10002"/>
                    <a:pt x="2493" y="10002"/>
                  </a:cubicBezTo>
                  <a:cubicBezTo>
                    <a:pt x="2795" y="10080"/>
                    <a:pt x="3089" y="10113"/>
                    <a:pt x="3369" y="10113"/>
                  </a:cubicBezTo>
                  <a:cubicBezTo>
                    <a:pt x="4610" y="10113"/>
                    <a:pt x="5577" y="9465"/>
                    <a:pt x="5776" y="9242"/>
                  </a:cubicBezTo>
                  <a:cubicBezTo>
                    <a:pt x="5988" y="9029"/>
                    <a:pt x="6019" y="8725"/>
                    <a:pt x="5624" y="8269"/>
                  </a:cubicBezTo>
                  <a:cubicBezTo>
                    <a:pt x="5168" y="7813"/>
                    <a:pt x="5563" y="6172"/>
                    <a:pt x="5928" y="5990"/>
                  </a:cubicBezTo>
                  <a:cubicBezTo>
                    <a:pt x="6064" y="5891"/>
                    <a:pt x="6189" y="5827"/>
                    <a:pt x="6301" y="5827"/>
                  </a:cubicBezTo>
                  <a:cubicBezTo>
                    <a:pt x="6464" y="5827"/>
                    <a:pt x="6597" y="5963"/>
                    <a:pt x="6688" y="6324"/>
                  </a:cubicBezTo>
                  <a:cubicBezTo>
                    <a:pt x="6779" y="6932"/>
                    <a:pt x="6992" y="10184"/>
                    <a:pt x="7326" y="10944"/>
                  </a:cubicBezTo>
                  <a:cubicBezTo>
                    <a:pt x="7613" y="11596"/>
                    <a:pt x="8123" y="11979"/>
                    <a:pt x="8493" y="11979"/>
                  </a:cubicBezTo>
                  <a:cubicBezTo>
                    <a:pt x="8554" y="11979"/>
                    <a:pt x="8611" y="11969"/>
                    <a:pt x="8663" y="11947"/>
                  </a:cubicBezTo>
                  <a:cubicBezTo>
                    <a:pt x="8998" y="11795"/>
                    <a:pt x="9910" y="11491"/>
                    <a:pt x="9970" y="11218"/>
                  </a:cubicBezTo>
                  <a:cubicBezTo>
                    <a:pt x="10062" y="10944"/>
                    <a:pt x="9910" y="10610"/>
                    <a:pt x="9910" y="10610"/>
                  </a:cubicBezTo>
                  <a:lnTo>
                    <a:pt x="9302" y="10488"/>
                  </a:lnTo>
                  <a:cubicBezTo>
                    <a:pt x="9210" y="10154"/>
                    <a:pt x="9970" y="8968"/>
                    <a:pt x="9970" y="8968"/>
                  </a:cubicBezTo>
                  <a:cubicBezTo>
                    <a:pt x="10274" y="8725"/>
                    <a:pt x="9970" y="8421"/>
                    <a:pt x="9970" y="8421"/>
                  </a:cubicBezTo>
                  <a:cubicBezTo>
                    <a:pt x="9931" y="8415"/>
                    <a:pt x="9893" y="8412"/>
                    <a:pt x="9855" y="8412"/>
                  </a:cubicBezTo>
                  <a:cubicBezTo>
                    <a:pt x="8940" y="8412"/>
                    <a:pt x="8268" y="10093"/>
                    <a:pt x="8268" y="10093"/>
                  </a:cubicBezTo>
                  <a:lnTo>
                    <a:pt x="7751" y="9971"/>
                  </a:lnTo>
                  <a:cubicBezTo>
                    <a:pt x="7751" y="9971"/>
                    <a:pt x="7691" y="9120"/>
                    <a:pt x="7660" y="8148"/>
                  </a:cubicBezTo>
                  <a:cubicBezTo>
                    <a:pt x="7660" y="7114"/>
                    <a:pt x="7934" y="5594"/>
                    <a:pt x="7964" y="5412"/>
                  </a:cubicBezTo>
                  <a:cubicBezTo>
                    <a:pt x="7995" y="5230"/>
                    <a:pt x="7630" y="4683"/>
                    <a:pt x="7630" y="4683"/>
                  </a:cubicBezTo>
                  <a:lnTo>
                    <a:pt x="8116" y="3558"/>
                  </a:lnTo>
                  <a:lnTo>
                    <a:pt x="9332" y="3588"/>
                  </a:lnTo>
                  <a:cubicBezTo>
                    <a:pt x="9332" y="3588"/>
                    <a:pt x="10122" y="2555"/>
                    <a:pt x="10062" y="2129"/>
                  </a:cubicBezTo>
                  <a:cubicBezTo>
                    <a:pt x="10001" y="1734"/>
                    <a:pt x="9393" y="488"/>
                    <a:pt x="7508" y="93"/>
                  </a:cubicBezTo>
                  <a:cubicBezTo>
                    <a:pt x="7193" y="28"/>
                    <a:pt x="6915" y="1"/>
                    <a:pt x="66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219;p42">
              <a:extLst>
                <a:ext uri="{FF2B5EF4-FFF2-40B4-BE49-F238E27FC236}">
                  <a16:creationId xmlns:a16="http://schemas.microsoft.com/office/drawing/2014/main" xmlns="" id="{C3698B19-9BAE-F2D2-1875-ED340B73E499}"/>
                </a:ext>
              </a:extLst>
            </p:cNvPr>
            <p:cNvSpPr/>
            <p:nvPr/>
          </p:nvSpPr>
          <p:spPr>
            <a:xfrm flipH="1">
              <a:off x="7356399" y="1712582"/>
              <a:ext cx="210073" cy="64294"/>
            </a:xfrm>
            <a:custGeom>
              <a:avLst/>
              <a:gdLst/>
              <a:ahLst/>
              <a:cxnLst/>
              <a:rect l="l" t="t" r="r" b="b"/>
              <a:pathLst>
                <a:path w="4986" h="1526" extrusionOk="0">
                  <a:moveTo>
                    <a:pt x="0" y="1"/>
                  </a:moveTo>
                  <a:lnTo>
                    <a:pt x="61" y="1490"/>
                  </a:lnTo>
                  <a:cubicBezTo>
                    <a:pt x="553" y="1507"/>
                    <a:pt x="1388" y="1525"/>
                    <a:pt x="2112" y="1525"/>
                  </a:cubicBezTo>
                  <a:cubicBezTo>
                    <a:pt x="2643" y="1525"/>
                    <a:pt x="3113" y="1516"/>
                    <a:pt x="3344" y="1490"/>
                  </a:cubicBezTo>
                  <a:cubicBezTo>
                    <a:pt x="3739" y="1460"/>
                    <a:pt x="4377" y="1216"/>
                    <a:pt x="4985" y="1004"/>
                  </a:cubicBezTo>
                  <a:lnTo>
                    <a:pt x="4894" y="1004"/>
                  </a:lnTo>
                  <a:lnTo>
                    <a:pt x="489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220;p42">
              <a:extLst>
                <a:ext uri="{FF2B5EF4-FFF2-40B4-BE49-F238E27FC236}">
                  <a16:creationId xmlns:a16="http://schemas.microsoft.com/office/drawing/2014/main" xmlns="" id="{1F744257-F676-DB51-66F5-6C68841CBA54}"/>
                </a:ext>
              </a:extLst>
            </p:cNvPr>
            <p:cNvSpPr/>
            <p:nvPr/>
          </p:nvSpPr>
          <p:spPr>
            <a:xfrm flipH="1">
              <a:off x="6361337" y="3550359"/>
              <a:ext cx="359896" cy="143419"/>
            </a:xfrm>
            <a:custGeom>
              <a:avLst/>
              <a:gdLst/>
              <a:ahLst/>
              <a:cxnLst/>
              <a:rect l="l" t="t" r="r" b="b"/>
              <a:pathLst>
                <a:path w="8542" h="3404" extrusionOk="0">
                  <a:moveTo>
                    <a:pt x="4560" y="0"/>
                  </a:moveTo>
                  <a:cubicBezTo>
                    <a:pt x="3673" y="249"/>
                    <a:pt x="2809" y="331"/>
                    <a:pt x="2080" y="331"/>
                  </a:cubicBezTo>
                  <a:cubicBezTo>
                    <a:pt x="1385" y="331"/>
                    <a:pt x="812" y="257"/>
                    <a:pt x="456" y="183"/>
                  </a:cubicBezTo>
                  <a:lnTo>
                    <a:pt x="92" y="2523"/>
                  </a:lnTo>
                  <a:cubicBezTo>
                    <a:pt x="1" y="2918"/>
                    <a:pt x="304" y="3344"/>
                    <a:pt x="760" y="3374"/>
                  </a:cubicBezTo>
                  <a:cubicBezTo>
                    <a:pt x="901" y="3395"/>
                    <a:pt x="1077" y="3403"/>
                    <a:pt x="1275" y="3403"/>
                  </a:cubicBezTo>
                  <a:cubicBezTo>
                    <a:pt x="1935" y="3403"/>
                    <a:pt x="2841" y="3313"/>
                    <a:pt x="3496" y="3313"/>
                  </a:cubicBezTo>
                  <a:cubicBezTo>
                    <a:pt x="3586" y="3317"/>
                    <a:pt x="3681" y="3318"/>
                    <a:pt x="3780" y="3318"/>
                  </a:cubicBezTo>
                  <a:cubicBezTo>
                    <a:pt x="5475" y="3318"/>
                    <a:pt x="8511" y="2857"/>
                    <a:pt x="8511" y="2857"/>
                  </a:cubicBezTo>
                  <a:cubicBezTo>
                    <a:pt x="8511" y="2857"/>
                    <a:pt x="8542" y="1550"/>
                    <a:pt x="8390" y="1398"/>
                  </a:cubicBezTo>
                  <a:cubicBezTo>
                    <a:pt x="8238" y="1246"/>
                    <a:pt x="5137" y="335"/>
                    <a:pt x="4681" y="91"/>
                  </a:cubicBezTo>
                  <a:cubicBezTo>
                    <a:pt x="4651" y="31"/>
                    <a:pt x="4590" y="0"/>
                    <a:pt x="45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221;p42">
              <a:extLst>
                <a:ext uri="{FF2B5EF4-FFF2-40B4-BE49-F238E27FC236}">
                  <a16:creationId xmlns:a16="http://schemas.microsoft.com/office/drawing/2014/main" xmlns="" id="{912D60F9-D27D-BF27-10B7-904A4B44703C}"/>
                </a:ext>
              </a:extLst>
            </p:cNvPr>
            <p:cNvSpPr/>
            <p:nvPr/>
          </p:nvSpPr>
          <p:spPr>
            <a:xfrm flipH="1">
              <a:off x="6103899" y="2142891"/>
              <a:ext cx="226715" cy="134487"/>
            </a:xfrm>
            <a:custGeom>
              <a:avLst/>
              <a:gdLst/>
              <a:ahLst/>
              <a:cxnLst/>
              <a:rect l="l" t="t" r="r" b="b"/>
              <a:pathLst>
                <a:path w="5381" h="3192" extrusionOk="0">
                  <a:moveTo>
                    <a:pt x="3253" y="0"/>
                  </a:moveTo>
                  <a:cubicBezTo>
                    <a:pt x="3253" y="0"/>
                    <a:pt x="699" y="760"/>
                    <a:pt x="0" y="852"/>
                  </a:cubicBezTo>
                  <a:cubicBezTo>
                    <a:pt x="395" y="1429"/>
                    <a:pt x="882" y="2341"/>
                    <a:pt x="973" y="3192"/>
                  </a:cubicBezTo>
                  <a:lnTo>
                    <a:pt x="3405" y="2797"/>
                  </a:lnTo>
                  <a:lnTo>
                    <a:pt x="4985" y="2797"/>
                  </a:lnTo>
                  <a:cubicBezTo>
                    <a:pt x="5016" y="2797"/>
                    <a:pt x="5380" y="2371"/>
                    <a:pt x="5289" y="2067"/>
                  </a:cubicBezTo>
                  <a:cubicBezTo>
                    <a:pt x="5228" y="1763"/>
                    <a:pt x="5016" y="1642"/>
                    <a:pt x="5016" y="1642"/>
                  </a:cubicBezTo>
                  <a:lnTo>
                    <a:pt x="4772" y="1064"/>
                  </a:lnTo>
                  <a:lnTo>
                    <a:pt x="32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222;p42">
              <a:extLst>
                <a:ext uri="{FF2B5EF4-FFF2-40B4-BE49-F238E27FC236}">
                  <a16:creationId xmlns:a16="http://schemas.microsoft.com/office/drawing/2014/main" xmlns="" id="{23DB9E39-2DDA-2043-32FD-FC2185D19581}"/>
                </a:ext>
              </a:extLst>
            </p:cNvPr>
            <p:cNvSpPr/>
            <p:nvPr/>
          </p:nvSpPr>
          <p:spPr>
            <a:xfrm flipH="1">
              <a:off x="6517586" y="2610320"/>
              <a:ext cx="1173137" cy="954765"/>
            </a:xfrm>
            <a:custGeom>
              <a:avLst/>
              <a:gdLst/>
              <a:ahLst/>
              <a:cxnLst/>
              <a:rect l="l" t="t" r="r" b="b"/>
              <a:pathLst>
                <a:path w="27844" h="22661" extrusionOk="0">
                  <a:moveTo>
                    <a:pt x="16111" y="1"/>
                  </a:moveTo>
                  <a:cubicBezTo>
                    <a:pt x="16080" y="518"/>
                    <a:pt x="15959" y="1125"/>
                    <a:pt x="15655" y="1460"/>
                  </a:cubicBezTo>
                  <a:cubicBezTo>
                    <a:pt x="15083" y="2061"/>
                    <a:pt x="3595" y="4804"/>
                    <a:pt x="112" y="4804"/>
                  </a:cubicBezTo>
                  <a:cubicBezTo>
                    <a:pt x="74" y="4804"/>
                    <a:pt x="37" y="4804"/>
                    <a:pt x="1" y="4803"/>
                  </a:cubicBezTo>
                  <a:lnTo>
                    <a:pt x="1" y="4803"/>
                  </a:lnTo>
                  <a:cubicBezTo>
                    <a:pt x="62" y="5259"/>
                    <a:pt x="123" y="5594"/>
                    <a:pt x="153" y="5746"/>
                  </a:cubicBezTo>
                  <a:cubicBezTo>
                    <a:pt x="366" y="7144"/>
                    <a:pt x="1521" y="9393"/>
                    <a:pt x="3375" y="9636"/>
                  </a:cubicBezTo>
                  <a:cubicBezTo>
                    <a:pt x="3637" y="9667"/>
                    <a:pt x="3963" y="9680"/>
                    <a:pt x="4335" y="9680"/>
                  </a:cubicBezTo>
                  <a:cubicBezTo>
                    <a:pt x="6551" y="9680"/>
                    <a:pt x="10411" y="9197"/>
                    <a:pt x="12311" y="8937"/>
                  </a:cubicBezTo>
                  <a:cubicBezTo>
                    <a:pt x="14500" y="8633"/>
                    <a:pt x="22707" y="6992"/>
                    <a:pt x="22707" y="6992"/>
                  </a:cubicBezTo>
                  <a:lnTo>
                    <a:pt x="23466" y="22463"/>
                  </a:lnTo>
                  <a:lnTo>
                    <a:pt x="23466" y="22494"/>
                  </a:lnTo>
                  <a:cubicBezTo>
                    <a:pt x="23846" y="22570"/>
                    <a:pt x="24439" y="22661"/>
                    <a:pt x="25153" y="22661"/>
                  </a:cubicBezTo>
                  <a:cubicBezTo>
                    <a:pt x="25868" y="22661"/>
                    <a:pt x="26704" y="22570"/>
                    <a:pt x="27570" y="22281"/>
                  </a:cubicBezTo>
                  <a:cubicBezTo>
                    <a:pt x="27631" y="21551"/>
                    <a:pt x="27327" y="20883"/>
                    <a:pt x="27327" y="20791"/>
                  </a:cubicBezTo>
                  <a:cubicBezTo>
                    <a:pt x="27327" y="20731"/>
                    <a:pt x="27843" y="2736"/>
                    <a:pt x="27539" y="1764"/>
                  </a:cubicBezTo>
                  <a:cubicBezTo>
                    <a:pt x="27236" y="761"/>
                    <a:pt x="24834" y="457"/>
                    <a:pt x="23892" y="366"/>
                  </a:cubicBezTo>
                  <a:cubicBezTo>
                    <a:pt x="22980" y="244"/>
                    <a:pt x="16627" y="1"/>
                    <a:pt x="16111" y="1"/>
                  </a:cubicBezTo>
                  <a:close/>
                </a:path>
              </a:pathLst>
            </a:custGeom>
            <a:solidFill>
              <a:srgbClr val="2E31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223;p42">
              <a:extLst>
                <a:ext uri="{FF2B5EF4-FFF2-40B4-BE49-F238E27FC236}">
                  <a16:creationId xmlns:a16="http://schemas.microsoft.com/office/drawing/2014/main" xmlns="" id="{AC04F6EA-F4CE-6266-415E-19131D0EB604}"/>
                </a:ext>
              </a:extLst>
            </p:cNvPr>
            <p:cNvSpPr/>
            <p:nvPr/>
          </p:nvSpPr>
          <p:spPr>
            <a:xfrm flipH="1">
              <a:off x="6289652" y="1754842"/>
              <a:ext cx="1513736" cy="1057905"/>
            </a:xfrm>
            <a:custGeom>
              <a:avLst/>
              <a:gdLst/>
              <a:ahLst/>
              <a:cxnLst/>
              <a:rect l="l" t="t" r="r" b="b"/>
              <a:pathLst>
                <a:path w="35928" h="25109" extrusionOk="0">
                  <a:moveTo>
                    <a:pt x="10608" y="1"/>
                  </a:moveTo>
                  <a:cubicBezTo>
                    <a:pt x="10000" y="213"/>
                    <a:pt x="9362" y="396"/>
                    <a:pt x="8967" y="487"/>
                  </a:cubicBezTo>
                  <a:cubicBezTo>
                    <a:pt x="8736" y="513"/>
                    <a:pt x="8266" y="522"/>
                    <a:pt x="7733" y="522"/>
                  </a:cubicBezTo>
                  <a:cubicBezTo>
                    <a:pt x="7006" y="522"/>
                    <a:pt x="6163" y="504"/>
                    <a:pt x="5654" y="487"/>
                  </a:cubicBezTo>
                  <a:lnTo>
                    <a:pt x="5654" y="517"/>
                  </a:lnTo>
                  <a:cubicBezTo>
                    <a:pt x="5654" y="517"/>
                    <a:pt x="1824" y="2371"/>
                    <a:pt x="1064" y="2767"/>
                  </a:cubicBezTo>
                  <a:cubicBezTo>
                    <a:pt x="304" y="3131"/>
                    <a:pt x="91" y="4195"/>
                    <a:pt x="31" y="5198"/>
                  </a:cubicBezTo>
                  <a:cubicBezTo>
                    <a:pt x="0" y="6080"/>
                    <a:pt x="2097" y="21004"/>
                    <a:pt x="2675" y="25107"/>
                  </a:cubicBezTo>
                  <a:cubicBezTo>
                    <a:pt x="2711" y="25108"/>
                    <a:pt x="2748" y="25108"/>
                    <a:pt x="2786" y="25108"/>
                  </a:cubicBezTo>
                  <a:cubicBezTo>
                    <a:pt x="6269" y="25108"/>
                    <a:pt x="17757" y="22365"/>
                    <a:pt x="18268" y="21764"/>
                  </a:cubicBezTo>
                  <a:cubicBezTo>
                    <a:pt x="18572" y="21399"/>
                    <a:pt x="18694" y="20852"/>
                    <a:pt x="18724" y="20305"/>
                  </a:cubicBezTo>
                  <a:lnTo>
                    <a:pt x="18694" y="20305"/>
                  </a:lnTo>
                  <a:cubicBezTo>
                    <a:pt x="18694" y="20305"/>
                    <a:pt x="17842" y="20122"/>
                    <a:pt x="17538" y="19819"/>
                  </a:cubicBezTo>
                  <a:cubicBezTo>
                    <a:pt x="17235" y="19515"/>
                    <a:pt x="16718" y="16992"/>
                    <a:pt x="16657" y="16384"/>
                  </a:cubicBezTo>
                  <a:cubicBezTo>
                    <a:pt x="16566" y="15776"/>
                    <a:pt x="17143" y="9484"/>
                    <a:pt x="17143" y="9484"/>
                  </a:cubicBezTo>
                  <a:lnTo>
                    <a:pt x="25745" y="13314"/>
                  </a:lnTo>
                  <a:lnTo>
                    <a:pt x="35715" y="12402"/>
                  </a:lnTo>
                  <a:lnTo>
                    <a:pt x="35928" y="12372"/>
                  </a:lnTo>
                  <a:cubicBezTo>
                    <a:pt x="35806" y="11490"/>
                    <a:pt x="35320" y="10578"/>
                    <a:pt x="34955" y="10001"/>
                  </a:cubicBezTo>
                  <a:cubicBezTo>
                    <a:pt x="34955" y="10062"/>
                    <a:pt x="34925" y="10062"/>
                    <a:pt x="34894" y="10062"/>
                  </a:cubicBezTo>
                  <a:cubicBezTo>
                    <a:pt x="34469" y="10031"/>
                    <a:pt x="26201" y="8876"/>
                    <a:pt x="26201" y="8876"/>
                  </a:cubicBezTo>
                  <a:cubicBezTo>
                    <a:pt x="26201" y="8876"/>
                    <a:pt x="18025" y="2159"/>
                    <a:pt x="16870" y="1399"/>
                  </a:cubicBezTo>
                  <a:cubicBezTo>
                    <a:pt x="15806" y="700"/>
                    <a:pt x="11247" y="92"/>
                    <a:pt x="106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224;p42">
              <a:extLst>
                <a:ext uri="{FF2B5EF4-FFF2-40B4-BE49-F238E27FC236}">
                  <a16:creationId xmlns:a16="http://schemas.microsoft.com/office/drawing/2014/main" xmlns="" id="{0452A17B-E288-7177-1E33-454AEAB0F7EF}"/>
                </a:ext>
              </a:extLst>
            </p:cNvPr>
            <p:cNvSpPr/>
            <p:nvPr/>
          </p:nvSpPr>
          <p:spPr>
            <a:xfrm flipH="1">
              <a:off x="7310302" y="1474360"/>
              <a:ext cx="80726" cy="2612"/>
            </a:xfrm>
            <a:custGeom>
              <a:avLst/>
              <a:gdLst/>
              <a:ahLst/>
              <a:cxnLst/>
              <a:rect l="l" t="t" r="r" b="b"/>
              <a:pathLst>
                <a:path w="1916" h="62" extrusionOk="0">
                  <a:moveTo>
                    <a:pt x="31" y="1"/>
                  </a:moveTo>
                  <a:cubicBezTo>
                    <a:pt x="31" y="1"/>
                    <a:pt x="1" y="1"/>
                    <a:pt x="1" y="31"/>
                  </a:cubicBezTo>
                  <a:cubicBezTo>
                    <a:pt x="1" y="31"/>
                    <a:pt x="1" y="62"/>
                    <a:pt x="31" y="62"/>
                  </a:cubicBezTo>
                  <a:lnTo>
                    <a:pt x="1885" y="62"/>
                  </a:lnTo>
                  <a:lnTo>
                    <a:pt x="1916" y="31"/>
                  </a:lnTo>
                  <a:cubicBezTo>
                    <a:pt x="1916" y="31"/>
                    <a:pt x="1916" y="1"/>
                    <a:pt x="18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225;p42">
              <a:extLst>
                <a:ext uri="{FF2B5EF4-FFF2-40B4-BE49-F238E27FC236}">
                  <a16:creationId xmlns:a16="http://schemas.microsoft.com/office/drawing/2014/main" xmlns="" id="{42BFDFBE-191A-9FE3-4367-3F8D9AD71B7F}"/>
                </a:ext>
              </a:extLst>
            </p:cNvPr>
            <p:cNvSpPr/>
            <p:nvPr/>
          </p:nvSpPr>
          <p:spPr>
            <a:xfrm flipH="1">
              <a:off x="7230881" y="1425696"/>
              <a:ext cx="83296" cy="93534"/>
            </a:xfrm>
            <a:custGeom>
              <a:avLst/>
              <a:gdLst/>
              <a:ahLst/>
              <a:cxnLst/>
              <a:rect l="l" t="t" r="r" b="b"/>
              <a:pathLst>
                <a:path w="1977" h="2220" extrusionOk="0">
                  <a:moveTo>
                    <a:pt x="973" y="123"/>
                  </a:moveTo>
                  <a:cubicBezTo>
                    <a:pt x="1459" y="123"/>
                    <a:pt x="1854" y="578"/>
                    <a:pt x="1854" y="1126"/>
                  </a:cubicBezTo>
                  <a:cubicBezTo>
                    <a:pt x="1854" y="1642"/>
                    <a:pt x="1459" y="2098"/>
                    <a:pt x="973" y="2098"/>
                  </a:cubicBezTo>
                  <a:cubicBezTo>
                    <a:pt x="487" y="2098"/>
                    <a:pt x="92" y="1642"/>
                    <a:pt x="92" y="1126"/>
                  </a:cubicBezTo>
                  <a:cubicBezTo>
                    <a:pt x="92" y="578"/>
                    <a:pt x="487" y="123"/>
                    <a:pt x="973" y="123"/>
                  </a:cubicBezTo>
                  <a:close/>
                  <a:moveTo>
                    <a:pt x="973" y="1"/>
                  </a:moveTo>
                  <a:cubicBezTo>
                    <a:pt x="456" y="1"/>
                    <a:pt x="0" y="518"/>
                    <a:pt x="0" y="1126"/>
                  </a:cubicBezTo>
                  <a:cubicBezTo>
                    <a:pt x="0" y="1733"/>
                    <a:pt x="426" y="2220"/>
                    <a:pt x="973" y="2220"/>
                  </a:cubicBezTo>
                  <a:cubicBezTo>
                    <a:pt x="1520" y="2220"/>
                    <a:pt x="1976" y="1764"/>
                    <a:pt x="1946" y="1126"/>
                  </a:cubicBezTo>
                  <a:cubicBezTo>
                    <a:pt x="1946" y="487"/>
                    <a:pt x="1520" y="1"/>
                    <a:pt x="9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226;p42">
              <a:extLst>
                <a:ext uri="{FF2B5EF4-FFF2-40B4-BE49-F238E27FC236}">
                  <a16:creationId xmlns:a16="http://schemas.microsoft.com/office/drawing/2014/main" xmlns="" id="{DB2672F8-9D66-2844-5DF1-32ED8E12AB6D}"/>
                </a:ext>
              </a:extLst>
            </p:cNvPr>
            <p:cNvSpPr/>
            <p:nvPr/>
          </p:nvSpPr>
          <p:spPr>
            <a:xfrm flipH="1">
              <a:off x="7406366" y="1476719"/>
              <a:ext cx="32063" cy="86077"/>
            </a:xfrm>
            <a:custGeom>
              <a:avLst/>
              <a:gdLst/>
              <a:ahLst/>
              <a:cxnLst/>
              <a:rect l="l" t="t" r="r" b="b"/>
              <a:pathLst>
                <a:path w="761" h="2043" extrusionOk="0">
                  <a:moveTo>
                    <a:pt x="565" y="1"/>
                  </a:moveTo>
                  <a:cubicBezTo>
                    <a:pt x="550" y="1"/>
                    <a:pt x="534" y="2"/>
                    <a:pt x="518" y="6"/>
                  </a:cubicBezTo>
                  <a:cubicBezTo>
                    <a:pt x="396" y="6"/>
                    <a:pt x="274" y="158"/>
                    <a:pt x="214" y="431"/>
                  </a:cubicBezTo>
                  <a:cubicBezTo>
                    <a:pt x="1" y="1130"/>
                    <a:pt x="457" y="1951"/>
                    <a:pt x="518" y="1981"/>
                  </a:cubicBezTo>
                  <a:cubicBezTo>
                    <a:pt x="518" y="2042"/>
                    <a:pt x="548" y="2042"/>
                    <a:pt x="548" y="2042"/>
                  </a:cubicBezTo>
                  <a:cubicBezTo>
                    <a:pt x="578" y="1981"/>
                    <a:pt x="578" y="1981"/>
                    <a:pt x="578" y="1951"/>
                  </a:cubicBezTo>
                  <a:cubicBezTo>
                    <a:pt x="578" y="1951"/>
                    <a:pt x="92" y="1130"/>
                    <a:pt x="244" y="522"/>
                  </a:cubicBezTo>
                  <a:cubicBezTo>
                    <a:pt x="305" y="279"/>
                    <a:pt x="396" y="158"/>
                    <a:pt x="518" y="127"/>
                  </a:cubicBezTo>
                  <a:cubicBezTo>
                    <a:pt x="528" y="124"/>
                    <a:pt x="538" y="122"/>
                    <a:pt x="548" y="122"/>
                  </a:cubicBezTo>
                  <a:cubicBezTo>
                    <a:pt x="628" y="122"/>
                    <a:pt x="700" y="219"/>
                    <a:pt x="700" y="219"/>
                  </a:cubicBezTo>
                  <a:lnTo>
                    <a:pt x="761" y="219"/>
                  </a:lnTo>
                  <a:lnTo>
                    <a:pt x="761" y="127"/>
                  </a:lnTo>
                  <a:cubicBezTo>
                    <a:pt x="761" y="100"/>
                    <a:pt x="689" y="1"/>
                    <a:pt x="5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227;p42">
              <a:extLst>
                <a:ext uri="{FF2B5EF4-FFF2-40B4-BE49-F238E27FC236}">
                  <a16:creationId xmlns:a16="http://schemas.microsoft.com/office/drawing/2014/main" xmlns="" id="{6568D547-FD0A-8533-8B2A-425401CC07AC}"/>
                </a:ext>
              </a:extLst>
            </p:cNvPr>
            <p:cNvSpPr/>
            <p:nvPr/>
          </p:nvSpPr>
          <p:spPr>
            <a:xfrm flipH="1">
              <a:off x="7358966" y="1701038"/>
              <a:ext cx="47441" cy="28229"/>
            </a:xfrm>
            <a:custGeom>
              <a:avLst/>
              <a:gdLst/>
              <a:ahLst/>
              <a:cxnLst/>
              <a:rect l="l" t="t" r="r" b="b"/>
              <a:pathLst>
                <a:path w="1126" h="670" extrusionOk="0">
                  <a:moveTo>
                    <a:pt x="1" y="1"/>
                  </a:moveTo>
                  <a:lnTo>
                    <a:pt x="1125" y="670"/>
                  </a:lnTo>
                  <a:lnTo>
                    <a:pt x="112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228;p42">
              <a:extLst>
                <a:ext uri="{FF2B5EF4-FFF2-40B4-BE49-F238E27FC236}">
                  <a16:creationId xmlns:a16="http://schemas.microsoft.com/office/drawing/2014/main" xmlns="" id="{5D4F4A35-1768-91AA-3F27-A2E107F1195B}"/>
                </a:ext>
              </a:extLst>
            </p:cNvPr>
            <p:cNvSpPr/>
            <p:nvPr/>
          </p:nvSpPr>
          <p:spPr>
            <a:xfrm flipH="1">
              <a:off x="7357702" y="1698510"/>
              <a:ext cx="49969" cy="32063"/>
            </a:xfrm>
            <a:custGeom>
              <a:avLst/>
              <a:gdLst/>
              <a:ahLst/>
              <a:cxnLst/>
              <a:rect l="l" t="t" r="r" b="b"/>
              <a:pathLst>
                <a:path w="1186" h="761" extrusionOk="0">
                  <a:moveTo>
                    <a:pt x="1064" y="122"/>
                  </a:moveTo>
                  <a:lnTo>
                    <a:pt x="1064" y="638"/>
                  </a:lnTo>
                  <a:lnTo>
                    <a:pt x="183" y="122"/>
                  </a:lnTo>
                  <a:close/>
                  <a:moveTo>
                    <a:pt x="31" y="0"/>
                  </a:moveTo>
                  <a:cubicBezTo>
                    <a:pt x="31" y="0"/>
                    <a:pt x="0" y="0"/>
                    <a:pt x="0" y="31"/>
                  </a:cubicBezTo>
                  <a:lnTo>
                    <a:pt x="31" y="61"/>
                  </a:lnTo>
                  <a:lnTo>
                    <a:pt x="1155" y="760"/>
                  </a:lnTo>
                  <a:cubicBezTo>
                    <a:pt x="1186" y="760"/>
                    <a:pt x="1186" y="760"/>
                    <a:pt x="1186" y="669"/>
                  </a:cubicBezTo>
                  <a:lnTo>
                    <a:pt x="1186" y="31"/>
                  </a:lnTo>
                  <a:cubicBezTo>
                    <a:pt x="1186" y="31"/>
                    <a:pt x="1186" y="0"/>
                    <a:pt x="11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229;p42">
              <a:extLst>
                <a:ext uri="{FF2B5EF4-FFF2-40B4-BE49-F238E27FC236}">
                  <a16:creationId xmlns:a16="http://schemas.microsoft.com/office/drawing/2014/main" xmlns="" id="{872A8FE3-4F3D-034E-356C-1C4C22ED0409}"/>
                </a:ext>
              </a:extLst>
            </p:cNvPr>
            <p:cNvSpPr/>
            <p:nvPr/>
          </p:nvSpPr>
          <p:spPr>
            <a:xfrm flipH="1">
              <a:off x="7079790" y="2117274"/>
              <a:ext cx="73016" cy="101202"/>
            </a:xfrm>
            <a:custGeom>
              <a:avLst/>
              <a:gdLst/>
              <a:ahLst/>
              <a:cxnLst/>
              <a:rect l="l" t="t" r="r" b="b"/>
              <a:pathLst>
                <a:path w="1733" h="2402" extrusionOk="0">
                  <a:moveTo>
                    <a:pt x="0" y="1"/>
                  </a:moveTo>
                  <a:lnTo>
                    <a:pt x="1581" y="2402"/>
                  </a:lnTo>
                  <a:lnTo>
                    <a:pt x="1733" y="91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230;p42">
              <a:extLst>
                <a:ext uri="{FF2B5EF4-FFF2-40B4-BE49-F238E27FC236}">
                  <a16:creationId xmlns:a16="http://schemas.microsoft.com/office/drawing/2014/main" xmlns="" id="{5005670C-BD42-856E-4C66-67C9F9B01655}"/>
                </a:ext>
              </a:extLst>
            </p:cNvPr>
            <p:cNvSpPr/>
            <p:nvPr/>
          </p:nvSpPr>
          <p:spPr>
            <a:xfrm flipH="1">
              <a:off x="7077220" y="2114156"/>
              <a:ext cx="79462" cy="105626"/>
            </a:xfrm>
            <a:custGeom>
              <a:avLst/>
              <a:gdLst/>
              <a:ahLst/>
              <a:cxnLst/>
              <a:rect l="l" t="t" r="r" b="b"/>
              <a:pathLst>
                <a:path w="1886" h="2507" extrusionOk="0">
                  <a:moveTo>
                    <a:pt x="214" y="227"/>
                  </a:moveTo>
                  <a:lnTo>
                    <a:pt x="1764" y="1047"/>
                  </a:lnTo>
                  <a:lnTo>
                    <a:pt x="1642" y="2354"/>
                  </a:lnTo>
                  <a:lnTo>
                    <a:pt x="214" y="227"/>
                  </a:lnTo>
                  <a:close/>
                  <a:moveTo>
                    <a:pt x="55" y="0"/>
                  </a:moveTo>
                  <a:cubicBezTo>
                    <a:pt x="28" y="0"/>
                    <a:pt x="1" y="14"/>
                    <a:pt x="1" y="14"/>
                  </a:cubicBezTo>
                  <a:lnTo>
                    <a:pt x="1" y="75"/>
                  </a:lnTo>
                  <a:lnTo>
                    <a:pt x="1642" y="2476"/>
                  </a:lnTo>
                  <a:cubicBezTo>
                    <a:pt x="1642" y="2506"/>
                    <a:pt x="1673" y="2506"/>
                    <a:pt x="1673" y="2506"/>
                  </a:cubicBezTo>
                  <a:cubicBezTo>
                    <a:pt x="1734" y="2506"/>
                    <a:pt x="1764" y="2476"/>
                    <a:pt x="1764" y="2385"/>
                  </a:cubicBezTo>
                  <a:lnTo>
                    <a:pt x="1886" y="926"/>
                  </a:lnTo>
                  <a:lnTo>
                    <a:pt x="1825" y="895"/>
                  </a:lnTo>
                  <a:lnTo>
                    <a:pt x="92" y="14"/>
                  </a:lnTo>
                  <a:cubicBezTo>
                    <a:pt x="82" y="4"/>
                    <a:pt x="69" y="0"/>
                    <a:pt x="5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231;p42">
              <a:extLst>
                <a:ext uri="{FF2B5EF4-FFF2-40B4-BE49-F238E27FC236}">
                  <a16:creationId xmlns:a16="http://schemas.microsoft.com/office/drawing/2014/main" xmlns="" id="{521FF06A-16AB-A9F2-F744-7CBDF5600F70}"/>
                </a:ext>
              </a:extLst>
            </p:cNvPr>
            <p:cNvSpPr/>
            <p:nvPr/>
          </p:nvSpPr>
          <p:spPr>
            <a:xfrm flipH="1">
              <a:off x="6314964" y="1761247"/>
              <a:ext cx="1061992" cy="439316"/>
            </a:xfrm>
            <a:custGeom>
              <a:avLst/>
              <a:gdLst/>
              <a:ahLst/>
              <a:cxnLst/>
              <a:rect l="l" t="t" r="r" b="b"/>
              <a:pathLst>
                <a:path w="25206" h="10427" extrusionOk="0">
                  <a:moveTo>
                    <a:pt x="31" y="1"/>
                  </a:moveTo>
                  <a:cubicBezTo>
                    <a:pt x="31" y="1"/>
                    <a:pt x="1" y="1"/>
                    <a:pt x="1" y="31"/>
                  </a:cubicBezTo>
                  <a:cubicBezTo>
                    <a:pt x="1" y="31"/>
                    <a:pt x="1" y="61"/>
                    <a:pt x="31" y="61"/>
                  </a:cubicBezTo>
                  <a:cubicBezTo>
                    <a:pt x="62" y="61"/>
                    <a:pt x="5351" y="1004"/>
                    <a:pt x="6110" y="1460"/>
                  </a:cubicBezTo>
                  <a:cubicBezTo>
                    <a:pt x="6870" y="1915"/>
                    <a:pt x="15776" y="9362"/>
                    <a:pt x="15837" y="9454"/>
                  </a:cubicBezTo>
                  <a:lnTo>
                    <a:pt x="15867" y="9454"/>
                  </a:lnTo>
                  <a:lnTo>
                    <a:pt x="25138" y="10426"/>
                  </a:lnTo>
                  <a:cubicBezTo>
                    <a:pt x="25138" y="10426"/>
                    <a:pt x="25138" y="10396"/>
                    <a:pt x="25108" y="10396"/>
                  </a:cubicBezTo>
                  <a:lnTo>
                    <a:pt x="15867" y="9423"/>
                  </a:lnTo>
                  <a:cubicBezTo>
                    <a:pt x="15381" y="8998"/>
                    <a:pt x="6901" y="1885"/>
                    <a:pt x="6141" y="1429"/>
                  </a:cubicBezTo>
                  <a:cubicBezTo>
                    <a:pt x="5381" y="943"/>
                    <a:pt x="274" y="31"/>
                    <a:pt x="31" y="1"/>
                  </a:cubicBezTo>
                  <a:close/>
                  <a:moveTo>
                    <a:pt x="25192" y="10413"/>
                  </a:moveTo>
                  <a:cubicBezTo>
                    <a:pt x="25185" y="10413"/>
                    <a:pt x="25169" y="10416"/>
                    <a:pt x="25138" y="10426"/>
                  </a:cubicBezTo>
                  <a:cubicBezTo>
                    <a:pt x="25179" y="10426"/>
                    <a:pt x="25206" y="10413"/>
                    <a:pt x="25192" y="1041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232;p42">
              <a:extLst>
                <a:ext uri="{FF2B5EF4-FFF2-40B4-BE49-F238E27FC236}">
                  <a16:creationId xmlns:a16="http://schemas.microsoft.com/office/drawing/2014/main" xmlns="" id="{8FD957A8-7F05-E5BE-3460-57A038A38138}"/>
                </a:ext>
              </a:extLst>
            </p:cNvPr>
            <p:cNvSpPr/>
            <p:nvPr/>
          </p:nvSpPr>
          <p:spPr>
            <a:xfrm flipH="1">
              <a:off x="6627708" y="2710218"/>
              <a:ext cx="523833" cy="856807"/>
            </a:xfrm>
            <a:custGeom>
              <a:avLst/>
              <a:gdLst/>
              <a:ahLst/>
              <a:cxnLst/>
              <a:rect l="l" t="t" r="r" b="b"/>
              <a:pathLst>
                <a:path w="12433" h="20336" extrusionOk="0">
                  <a:moveTo>
                    <a:pt x="1" y="1"/>
                  </a:moveTo>
                  <a:lnTo>
                    <a:pt x="1" y="61"/>
                  </a:lnTo>
                  <a:cubicBezTo>
                    <a:pt x="1" y="122"/>
                    <a:pt x="639" y="1247"/>
                    <a:pt x="1368" y="1277"/>
                  </a:cubicBezTo>
                  <a:lnTo>
                    <a:pt x="1399" y="1277"/>
                  </a:lnTo>
                  <a:cubicBezTo>
                    <a:pt x="1764" y="1277"/>
                    <a:pt x="3131" y="1186"/>
                    <a:pt x="4803" y="1065"/>
                  </a:cubicBezTo>
                  <a:cubicBezTo>
                    <a:pt x="7221" y="905"/>
                    <a:pt x="10708" y="653"/>
                    <a:pt x="11709" y="653"/>
                  </a:cubicBezTo>
                  <a:cubicBezTo>
                    <a:pt x="11853" y="653"/>
                    <a:pt x="11946" y="658"/>
                    <a:pt x="11976" y="669"/>
                  </a:cubicBezTo>
                  <a:cubicBezTo>
                    <a:pt x="12189" y="1065"/>
                    <a:pt x="12311" y="14955"/>
                    <a:pt x="12311" y="20275"/>
                  </a:cubicBezTo>
                  <a:cubicBezTo>
                    <a:pt x="12311" y="20275"/>
                    <a:pt x="12311" y="20335"/>
                    <a:pt x="12341" y="20335"/>
                  </a:cubicBezTo>
                  <a:cubicBezTo>
                    <a:pt x="12402" y="20335"/>
                    <a:pt x="12402" y="20275"/>
                    <a:pt x="12432" y="20244"/>
                  </a:cubicBezTo>
                  <a:cubicBezTo>
                    <a:pt x="12402" y="17022"/>
                    <a:pt x="12341" y="791"/>
                    <a:pt x="12037" y="578"/>
                  </a:cubicBezTo>
                  <a:cubicBezTo>
                    <a:pt x="11998" y="552"/>
                    <a:pt x="11827" y="540"/>
                    <a:pt x="11544" y="540"/>
                  </a:cubicBezTo>
                  <a:cubicBezTo>
                    <a:pt x="10501" y="540"/>
                    <a:pt x="7934" y="704"/>
                    <a:pt x="4803" y="943"/>
                  </a:cubicBezTo>
                  <a:cubicBezTo>
                    <a:pt x="3071" y="1065"/>
                    <a:pt x="1612" y="1186"/>
                    <a:pt x="1368" y="1186"/>
                  </a:cubicBezTo>
                  <a:cubicBezTo>
                    <a:pt x="730" y="1125"/>
                    <a:pt x="92" y="1"/>
                    <a:pt x="9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233;p42">
              <a:extLst>
                <a:ext uri="{FF2B5EF4-FFF2-40B4-BE49-F238E27FC236}">
                  <a16:creationId xmlns:a16="http://schemas.microsoft.com/office/drawing/2014/main" xmlns="" id="{9CD0EA15-67AA-791C-E8C9-8C194C8D0F1A}"/>
                </a:ext>
              </a:extLst>
            </p:cNvPr>
            <p:cNvSpPr/>
            <p:nvPr/>
          </p:nvSpPr>
          <p:spPr>
            <a:xfrm flipH="1">
              <a:off x="6360031" y="3650258"/>
              <a:ext cx="361202" cy="23089"/>
            </a:xfrm>
            <a:custGeom>
              <a:avLst/>
              <a:gdLst/>
              <a:ahLst/>
              <a:cxnLst/>
              <a:rect l="l" t="t" r="r" b="b"/>
              <a:pathLst>
                <a:path w="8573" h="548" extrusionOk="0">
                  <a:moveTo>
                    <a:pt x="8511" y="0"/>
                  </a:moveTo>
                  <a:cubicBezTo>
                    <a:pt x="8511" y="0"/>
                    <a:pt x="5441" y="304"/>
                    <a:pt x="3770" y="395"/>
                  </a:cubicBezTo>
                  <a:cubicBezTo>
                    <a:pt x="3573" y="409"/>
                    <a:pt x="3372" y="416"/>
                    <a:pt x="3171" y="416"/>
                  </a:cubicBezTo>
                  <a:cubicBezTo>
                    <a:pt x="1660" y="416"/>
                    <a:pt x="119" y="61"/>
                    <a:pt x="92" y="61"/>
                  </a:cubicBezTo>
                  <a:cubicBezTo>
                    <a:pt x="61" y="61"/>
                    <a:pt x="1" y="61"/>
                    <a:pt x="1" y="91"/>
                  </a:cubicBezTo>
                  <a:cubicBezTo>
                    <a:pt x="1" y="152"/>
                    <a:pt x="1" y="182"/>
                    <a:pt x="61" y="182"/>
                  </a:cubicBezTo>
                  <a:cubicBezTo>
                    <a:pt x="92" y="182"/>
                    <a:pt x="1672" y="547"/>
                    <a:pt x="3192" y="547"/>
                  </a:cubicBezTo>
                  <a:cubicBezTo>
                    <a:pt x="3405" y="547"/>
                    <a:pt x="3587" y="517"/>
                    <a:pt x="3770" y="486"/>
                  </a:cubicBezTo>
                  <a:cubicBezTo>
                    <a:pt x="5441" y="365"/>
                    <a:pt x="8481" y="61"/>
                    <a:pt x="8511" y="61"/>
                  </a:cubicBezTo>
                  <a:cubicBezTo>
                    <a:pt x="8572" y="61"/>
                    <a:pt x="8572" y="61"/>
                    <a:pt x="8572" y="30"/>
                  </a:cubicBezTo>
                  <a:cubicBezTo>
                    <a:pt x="8572" y="0"/>
                    <a:pt x="8572" y="0"/>
                    <a:pt x="85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234;p42">
              <a:extLst>
                <a:ext uri="{FF2B5EF4-FFF2-40B4-BE49-F238E27FC236}">
                  <a16:creationId xmlns:a16="http://schemas.microsoft.com/office/drawing/2014/main" xmlns="" id="{4866D8B1-0BB0-6852-4D15-76FB1F4EB3E7}"/>
                </a:ext>
              </a:extLst>
            </p:cNvPr>
            <p:cNvSpPr/>
            <p:nvPr/>
          </p:nvSpPr>
          <p:spPr>
            <a:xfrm flipH="1">
              <a:off x="6695574" y="2884398"/>
              <a:ext cx="38467" cy="78156"/>
            </a:xfrm>
            <a:custGeom>
              <a:avLst/>
              <a:gdLst/>
              <a:ahLst/>
              <a:cxnLst/>
              <a:rect l="l" t="t" r="r" b="b"/>
              <a:pathLst>
                <a:path w="913" h="1855" extrusionOk="0">
                  <a:moveTo>
                    <a:pt x="912" y="0"/>
                  </a:moveTo>
                  <a:lnTo>
                    <a:pt x="1" y="456"/>
                  </a:lnTo>
                  <a:lnTo>
                    <a:pt x="92" y="1855"/>
                  </a:lnTo>
                  <a:lnTo>
                    <a:pt x="9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235;p42">
              <a:extLst>
                <a:ext uri="{FF2B5EF4-FFF2-40B4-BE49-F238E27FC236}">
                  <a16:creationId xmlns:a16="http://schemas.microsoft.com/office/drawing/2014/main" xmlns="" id="{150BBDAB-BAD5-B290-F573-933E4977146C}"/>
                </a:ext>
              </a:extLst>
            </p:cNvPr>
            <p:cNvSpPr/>
            <p:nvPr/>
          </p:nvSpPr>
          <p:spPr>
            <a:xfrm flipH="1">
              <a:off x="6693004" y="2884398"/>
              <a:ext cx="42301" cy="80726"/>
            </a:xfrm>
            <a:custGeom>
              <a:avLst/>
              <a:gdLst/>
              <a:ahLst/>
              <a:cxnLst/>
              <a:rect l="l" t="t" r="r" b="b"/>
              <a:pathLst>
                <a:path w="1004" h="1916" extrusionOk="0">
                  <a:moveTo>
                    <a:pt x="851" y="122"/>
                  </a:moveTo>
                  <a:lnTo>
                    <a:pt x="122" y="1642"/>
                  </a:lnTo>
                  <a:lnTo>
                    <a:pt x="91" y="487"/>
                  </a:lnTo>
                  <a:lnTo>
                    <a:pt x="851" y="122"/>
                  </a:lnTo>
                  <a:close/>
                  <a:moveTo>
                    <a:pt x="942" y="0"/>
                  </a:moveTo>
                  <a:lnTo>
                    <a:pt x="31" y="456"/>
                  </a:lnTo>
                  <a:cubicBezTo>
                    <a:pt x="0" y="456"/>
                    <a:pt x="0" y="487"/>
                    <a:pt x="0" y="487"/>
                  </a:cubicBezTo>
                  <a:lnTo>
                    <a:pt x="91" y="1855"/>
                  </a:lnTo>
                  <a:cubicBezTo>
                    <a:pt x="91" y="1855"/>
                    <a:pt x="91" y="1915"/>
                    <a:pt x="122" y="1915"/>
                  </a:cubicBezTo>
                  <a:cubicBezTo>
                    <a:pt x="122" y="1915"/>
                    <a:pt x="152" y="1915"/>
                    <a:pt x="122" y="1855"/>
                  </a:cubicBezTo>
                  <a:lnTo>
                    <a:pt x="1003" y="31"/>
                  </a:lnTo>
                  <a:lnTo>
                    <a:pt x="100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236;p42">
              <a:extLst>
                <a:ext uri="{FF2B5EF4-FFF2-40B4-BE49-F238E27FC236}">
                  <a16:creationId xmlns:a16="http://schemas.microsoft.com/office/drawing/2014/main" xmlns="" id="{819A4769-3EC3-B1D5-73FC-634DD9E3FFEB}"/>
                </a:ext>
              </a:extLst>
            </p:cNvPr>
            <p:cNvSpPr/>
            <p:nvPr/>
          </p:nvSpPr>
          <p:spPr>
            <a:xfrm flipH="1">
              <a:off x="6942746" y="3022722"/>
              <a:ext cx="779957" cy="64041"/>
            </a:xfrm>
            <a:custGeom>
              <a:avLst/>
              <a:gdLst/>
              <a:ahLst/>
              <a:cxnLst/>
              <a:rect l="l" t="t" r="r" b="b"/>
              <a:pathLst>
                <a:path w="18512" h="1520" extrusionOk="0">
                  <a:moveTo>
                    <a:pt x="760" y="0"/>
                  </a:moveTo>
                  <a:cubicBezTo>
                    <a:pt x="334" y="0"/>
                    <a:pt x="0" y="335"/>
                    <a:pt x="0" y="760"/>
                  </a:cubicBezTo>
                  <a:cubicBezTo>
                    <a:pt x="0" y="1155"/>
                    <a:pt x="334" y="1520"/>
                    <a:pt x="760" y="1520"/>
                  </a:cubicBezTo>
                  <a:lnTo>
                    <a:pt x="17751" y="1520"/>
                  </a:lnTo>
                  <a:cubicBezTo>
                    <a:pt x="18146" y="1520"/>
                    <a:pt x="18511" y="1155"/>
                    <a:pt x="18511" y="760"/>
                  </a:cubicBezTo>
                  <a:cubicBezTo>
                    <a:pt x="18511" y="335"/>
                    <a:pt x="18146" y="0"/>
                    <a:pt x="177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237;p42">
              <a:extLst>
                <a:ext uri="{FF2B5EF4-FFF2-40B4-BE49-F238E27FC236}">
                  <a16:creationId xmlns:a16="http://schemas.microsoft.com/office/drawing/2014/main" xmlns="" id="{4C5A51EC-69BA-D1EC-0A2C-A7D6F2983A07}"/>
                </a:ext>
              </a:extLst>
            </p:cNvPr>
            <p:cNvSpPr/>
            <p:nvPr/>
          </p:nvSpPr>
          <p:spPr>
            <a:xfrm flipH="1">
              <a:off x="7160489" y="2128819"/>
              <a:ext cx="671086" cy="755604"/>
            </a:xfrm>
            <a:custGeom>
              <a:avLst/>
              <a:gdLst/>
              <a:ahLst/>
              <a:cxnLst/>
              <a:rect l="l" t="t" r="r" b="b"/>
              <a:pathLst>
                <a:path w="15928" h="17934" extrusionOk="0">
                  <a:moveTo>
                    <a:pt x="2341" y="0"/>
                  </a:moveTo>
                  <a:cubicBezTo>
                    <a:pt x="1064" y="0"/>
                    <a:pt x="0" y="1064"/>
                    <a:pt x="0" y="2371"/>
                  </a:cubicBezTo>
                  <a:lnTo>
                    <a:pt x="0" y="15593"/>
                  </a:lnTo>
                  <a:cubicBezTo>
                    <a:pt x="0" y="16870"/>
                    <a:pt x="1064" y="17933"/>
                    <a:pt x="2341" y="17933"/>
                  </a:cubicBezTo>
                  <a:lnTo>
                    <a:pt x="13557" y="17933"/>
                  </a:lnTo>
                  <a:cubicBezTo>
                    <a:pt x="14864" y="17933"/>
                    <a:pt x="15928" y="16900"/>
                    <a:pt x="15928" y="15593"/>
                  </a:cubicBezTo>
                  <a:lnTo>
                    <a:pt x="15928" y="2371"/>
                  </a:lnTo>
                  <a:cubicBezTo>
                    <a:pt x="15928" y="1064"/>
                    <a:pt x="14864" y="0"/>
                    <a:pt x="1355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238;p42">
              <a:extLst>
                <a:ext uri="{FF2B5EF4-FFF2-40B4-BE49-F238E27FC236}">
                  <a16:creationId xmlns:a16="http://schemas.microsoft.com/office/drawing/2014/main" xmlns="" id="{9C79B3FD-71D1-12E0-2AFD-1DCF48D3B34A}"/>
                </a:ext>
              </a:extLst>
            </p:cNvPr>
            <p:cNvSpPr/>
            <p:nvPr/>
          </p:nvSpPr>
          <p:spPr>
            <a:xfrm flipH="1">
              <a:off x="7221949" y="2128819"/>
              <a:ext cx="105036" cy="759438"/>
            </a:xfrm>
            <a:custGeom>
              <a:avLst/>
              <a:gdLst/>
              <a:ahLst/>
              <a:cxnLst/>
              <a:rect l="l" t="t" r="r" b="b"/>
              <a:pathLst>
                <a:path w="2493" h="18025" extrusionOk="0">
                  <a:moveTo>
                    <a:pt x="31" y="0"/>
                  </a:moveTo>
                  <a:cubicBezTo>
                    <a:pt x="31" y="0"/>
                    <a:pt x="0" y="0"/>
                    <a:pt x="0" y="30"/>
                  </a:cubicBezTo>
                  <a:cubicBezTo>
                    <a:pt x="0" y="30"/>
                    <a:pt x="0" y="91"/>
                    <a:pt x="31" y="91"/>
                  </a:cubicBezTo>
                  <a:cubicBezTo>
                    <a:pt x="1307" y="91"/>
                    <a:pt x="2371" y="1155"/>
                    <a:pt x="2371" y="2432"/>
                  </a:cubicBezTo>
                  <a:lnTo>
                    <a:pt x="2371" y="15593"/>
                  </a:lnTo>
                  <a:cubicBezTo>
                    <a:pt x="2371" y="16870"/>
                    <a:pt x="1307" y="17933"/>
                    <a:pt x="31" y="17933"/>
                  </a:cubicBezTo>
                  <a:cubicBezTo>
                    <a:pt x="31" y="17933"/>
                    <a:pt x="0" y="17933"/>
                    <a:pt x="0" y="17964"/>
                  </a:cubicBezTo>
                  <a:cubicBezTo>
                    <a:pt x="0" y="17964"/>
                    <a:pt x="0" y="18025"/>
                    <a:pt x="31" y="18025"/>
                  </a:cubicBezTo>
                  <a:cubicBezTo>
                    <a:pt x="1399" y="18025"/>
                    <a:pt x="2493" y="16900"/>
                    <a:pt x="2493" y="15623"/>
                  </a:cubicBezTo>
                  <a:lnTo>
                    <a:pt x="2493" y="2462"/>
                  </a:lnTo>
                  <a:cubicBezTo>
                    <a:pt x="2493" y="1094"/>
                    <a:pt x="1399" y="0"/>
                    <a:pt x="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239;p42">
              <a:extLst>
                <a:ext uri="{FF2B5EF4-FFF2-40B4-BE49-F238E27FC236}">
                  <a16:creationId xmlns:a16="http://schemas.microsoft.com/office/drawing/2014/main" xmlns="" id="{C2030D63-8EBA-674C-123A-DDE661740D0A}"/>
                </a:ext>
              </a:extLst>
            </p:cNvPr>
            <p:cNvSpPr/>
            <p:nvPr/>
          </p:nvSpPr>
          <p:spPr>
            <a:xfrm flipH="1">
              <a:off x="6728883" y="2924088"/>
              <a:ext cx="1048889" cy="106342"/>
            </a:xfrm>
            <a:custGeom>
              <a:avLst/>
              <a:gdLst/>
              <a:ahLst/>
              <a:cxnLst/>
              <a:rect l="l" t="t" r="r" b="b"/>
              <a:pathLst>
                <a:path w="24895" h="2524" extrusionOk="0">
                  <a:moveTo>
                    <a:pt x="0" y="1"/>
                  </a:moveTo>
                  <a:lnTo>
                    <a:pt x="0" y="2524"/>
                  </a:lnTo>
                  <a:lnTo>
                    <a:pt x="24894" y="2524"/>
                  </a:lnTo>
                  <a:lnTo>
                    <a:pt x="2489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240;p42">
              <a:extLst>
                <a:ext uri="{FF2B5EF4-FFF2-40B4-BE49-F238E27FC236}">
                  <a16:creationId xmlns:a16="http://schemas.microsoft.com/office/drawing/2014/main" xmlns="" id="{24F89BDA-86AA-D323-0F1D-890C2AE66056}"/>
                </a:ext>
              </a:extLst>
            </p:cNvPr>
            <p:cNvSpPr/>
            <p:nvPr/>
          </p:nvSpPr>
          <p:spPr>
            <a:xfrm flipH="1">
              <a:off x="7197594" y="2922824"/>
              <a:ext cx="3876" cy="108870"/>
            </a:xfrm>
            <a:custGeom>
              <a:avLst/>
              <a:gdLst/>
              <a:ahLst/>
              <a:cxnLst/>
              <a:rect l="l" t="t" r="r" b="b"/>
              <a:pathLst>
                <a:path w="92" h="2584" extrusionOk="0">
                  <a:moveTo>
                    <a:pt x="61" y="0"/>
                  </a:moveTo>
                  <a:cubicBezTo>
                    <a:pt x="61" y="0"/>
                    <a:pt x="0" y="0"/>
                    <a:pt x="0" y="31"/>
                  </a:cubicBezTo>
                  <a:lnTo>
                    <a:pt x="0" y="2554"/>
                  </a:lnTo>
                  <a:cubicBezTo>
                    <a:pt x="0" y="2554"/>
                    <a:pt x="0" y="2584"/>
                    <a:pt x="61" y="2584"/>
                  </a:cubicBezTo>
                  <a:cubicBezTo>
                    <a:pt x="61" y="2584"/>
                    <a:pt x="91" y="2584"/>
                    <a:pt x="91" y="2554"/>
                  </a:cubicBezTo>
                  <a:lnTo>
                    <a:pt x="91" y="31"/>
                  </a:lnTo>
                  <a:cubicBezTo>
                    <a:pt x="91" y="31"/>
                    <a:pt x="91" y="0"/>
                    <a:pt x="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22" name="Google Shape;1241;p42">
              <a:extLst>
                <a:ext uri="{FF2B5EF4-FFF2-40B4-BE49-F238E27FC236}">
                  <a16:creationId xmlns:a16="http://schemas.microsoft.com/office/drawing/2014/main" xmlns="" id="{A0C75609-6824-6159-FB38-B2E3D7EF7806}"/>
                </a:ext>
              </a:extLst>
            </p:cNvPr>
            <p:cNvGrpSpPr/>
            <p:nvPr/>
          </p:nvGrpSpPr>
          <p:grpSpPr>
            <a:xfrm>
              <a:off x="6767293" y="2377238"/>
              <a:ext cx="1057878" cy="1289691"/>
              <a:chOff x="6767293" y="2377238"/>
              <a:chExt cx="1057878" cy="1289691"/>
            </a:xfrm>
          </p:grpSpPr>
          <p:sp>
            <p:nvSpPr>
              <p:cNvPr id="1029" name="Google Shape;1242;p42">
                <a:extLst>
                  <a:ext uri="{FF2B5EF4-FFF2-40B4-BE49-F238E27FC236}">
                    <a16:creationId xmlns:a16="http://schemas.microsoft.com/office/drawing/2014/main" xmlns="" id="{92086D17-AFB5-1D94-23EB-16117D7F34C2}"/>
                  </a:ext>
                </a:extLst>
              </p:cNvPr>
              <p:cNvSpPr/>
              <p:nvPr/>
            </p:nvSpPr>
            <p:spPr>
              <a:xfrm flipH="1">
                <a:off x="6767293" y="2543749"/>
                <a:ext cx="374010" cy="543004"/>
              </a:xfrm>
              <a:custGeom>
                <a:avLst/>
                <a:gdLst/>
                <a:ahLst/>
                <a:cxnLst/>
                <a:rect l="l" t="t" r="r" b="b"/>
                <a:pathLst>
                  <a:path w="8877" h="12888" extrusionOk="0">
                    <a:moveTo>
                      <a:pt x="8116" y="0"/>
                    </a:moveTo>
                    <a:lnTo>
                      <a:pt x="761" y="122"/>
                    </a:lnTo>
                    <a:cubicBezTo>
                      <a:pt x="335" y="122"/>
                      <a:pt x="1" y="456"/>
                      <a:pt x="1" y="882"/>
                    </a:cubicBezTo>
                    <a:lnTo>
                      <a:pt x="1" y="12128"/>
                    </a:lnTo>
                    <a:cubicBezTo>
                      <a:pt x="1" y="12523"/>
                      <a:pt x="335" y="12888"/>
                      <a:pt x="761" y="12888"/>
                    </a:cubicBezTo>
                    <a:cubicBezTo>
                      <a:pt x="1156" y="12888"/>
                      <a:pt x="1521" y="12523"/>
                      <a:pt x="1521" y="12128"/>
                    </a:cubicBezTo>
                    <a:lnTo>
                      <a:pt x="1521" y="1642"/>
                    </a:lnTo>
                    <a:lnTo>
                      <a:pt x="8116" y="1520"/>
                    </a:lnTo>
                    <a:cubicBezTo>
                      <a:pt x="8542" y="1520"/>
                      <a:pt x="8876" y="1155"/>
                      <a:pt x="8876" y="760"/>
                    </a:cubicBezTo>
                    <a:cubicBezTo>
                      <a:pt x="8876" y="335"/>
                      <a:pt x="8542" y="0"/>
                      <a:pt x="81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0" name="Google Shape;1243;p42">
                <a:extLst>
                  <a:ext uri="{FF2B5EF4-FFF2-40B4-BE49-F238E27FC236}">
                    <a16:creationId xmlns:a16="http://schemas.microsoft.com/office/drawing/2014/main" xmlns="" id="{02BD6993-936F-0C32-3408-4EFCE515DE05}"/>
                  </a:ext>
                </a:extLst>
              </p:cNvPr>
              <p:cNvSpPr/>
              <p:nvPr/>
            </p:nvSpPr>
            <p:spPr>
              <a:xfrm flipH="1">
                <a:off x="7524171" y="2548847"/>
                <a:ext cx="64084" cy="537906"/>
              </a:xfrm>
              <a:custGeom>
                <a:avLst/>
                <a:gdLst/>
                <a:ahLst/>
                <a:cxnLst/>
                <a:rect l="l" t="t" r="r" b="b"/>
                <a:pathLst>
                  <a:path w="1521" h="12767" extrusionOk="0">
                    <a:moveTo>
                      <a:pt x="761" y="1"/>
                    </a:moveTo>
                    <a:cubicBezTo>
                      <a:pt x="335" y="1"/>
                      <a:pt x="1" y="335"/>
                      <a:pt x="1" y="761"/>
                    </a:cubicBezTo>
                    <a:lnTo>
                      <a:pt x="1" y="12007"/>
                    </a:lnTo>
                    <a:cubicBezTo>
                      <a:pt x="1" y="12402"/>
                      <a:pt x="335" y="12767"/>
                      <a:pt x="761" y="12767"/>
                    </a:cubicBezTo>
                    <a:cubicBezTo>
                      <a:pt x="1186" y="12767"/>
                      <a:pt x="1520" y="12402"/>
                      <a:pt x="1520" y="12007"/>
                    </a:cubicBezTo>
                    <a:lnTo>
                      <a:pt x="1520" y="761"/>
                    </a:lnTo>
                    <a:cubicBezTo>
                      <a:pt x="1520" y="335"/>
                      <a:pt x="1186" y="1"/>
                      <a:pt x="76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1" name="Google Shape;1244;p42">
                <a:extLst>
                  <a:ext uri="{FF2B5EF4-FFF2-40B4-BE49-F238E27FC236}">
                    <a16:creationId xmlns:a16="http://schemas.microsoft.com/office/drawing/2014/main" xmlns="" id="{9F6837DE-F627-A975-4DF9-B46C489015D6}"/>
                  </a:ext>
                </a:extLst>
              </p:cNvPr>
              <p:cNvSpPr/>
              <p:nvPr/>
            </p:nvSpPr>
            <p:spPr>
              <a:xfrm flipH="1">
                <a:off x="7457604" y="2377238"/>
                <a:ext cx="201098" cy="285658"/>
              </a:xfrm>
              <a:custGeom>
                <a:avLst/>
                <a:gdLst/>
                <a:ahLst/>
                <a:cxnLst/>
                <a:rect l="l" t="t" r="r" b="b"/>
                <a:pathLst>
                  <a:path w="4773" h="6780" extrusionOk="0">
                    <a:moveTo>
                      <a:pt x="1247" y="1"/>
                    </a:moveTo>
                    <a:cubicBezTo>
                      <a:pt x="578" y="1"/>
                      <a:pt x="1" y="548"/>
                      <a:pt x="1" y="1247"/>
                    </a:cubicBezTo>
                    <a:lnTo>
                      <a:pt x="1" y="5533"/>
                    </a:lnTo>
                    <a:cubicBezTo>
                      <a:pt x="1" y="6232"/>
                      <a:pt x="578" y="6779"/>
                      <a:pt x="1247" y="6779"/>
                    </a:cubicBezTo>
                    <a:lnTo>
                      <a:pt x="3527" y="6779"/>
                    </a:lnTo>
                    <a:cubicBezTo>
                      <a:pt x="4226" y="6779"/>
                      <a:pt x="4743" y="6232"/>
                      <a:pt x="4773" y="5533"/>
                    </a:cubicBezTo>
                    <a:lnTo>
                      <a:pt x="4773" y="1247"/>
                    </a:lnTo>
                    <a:cubicBezTo>
                      <a:pt x="4773" y="548"/>
                      <a:pt x="4226" y="1"/>
                      <a:pt x="352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2" name="Google Shape;1245;p42">
                <a:extLst>
                  <a:ext uri="{FF2B5EF4-FFF2-40B4-BE49-F238E27FC236}">
                    <a16:creationId xmlns:a16="http://schemas.microsoft.com/office/drawing/2014/main" xmlns="" id="{BCB47713-DF93-7C7A-28C3-31CDE10619CC}"/>
                  </a:ext>
                </a:extLst>
              </p:cNvPr>
              <p:cNvSpPr/>
              <p:nvPr/>
            </p:nvSpPr>
            <p:spPr>
              <a:xfrm flipH="1">
                <a:off x="7301328" y="3056008"/>
                <a:ext cx="64084" cy="610921"/>
              </a:xfrm>
              <a:custGeom>
                <a:avLst/>
                <a:gdLst/>
                <a:ahLst/>
                <a:cxnLst/>
                <a:rect l="l" t="t" r="r" b="b"/>
                <a:pathLst>
                  <a:path w="1521" h="14500" extrusionOk="0">
                    <a:moveTo>
                      <a:pt x="760" y="0"/>
                    </a:moveTo>
                    <a:cubicBezTo>
                      <a:pt x="335" y="0"/>
                      <a:pt x="0" y="335"/>
                      <a:pt x="0" y="760"/>
                    </a:cubicBezTo>
                    <a:lnTo>
                      <a:pt x="0" y="13739"/>
                    </a:lnTo>
                    <a:cubicBezTo>
                      <a:pt x="0" y="14165"/>
                      <a:pt x="335" y="14499"/>
                      <a:pt x="760" y="14499"/>
                    </a:cubicBezTo>
                    <a:cubicBezTo>
                      <a:pt x="1216" y="14499"/>
                      <a:pt x="1520" y="14165"/>
                      <a:pt x="1520" y="13739"/>
                    </a:cubicBezTo>
                    <a:lnTo>
                      <a:pt x="1520" y="760"/>
                    </a:lnTo>
                    <a:cubicBezTo>
                      <a:pt x="1520" y="335"/>
                      <a:pt x="1156" y="0"/>
                      <a:pt x="76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3" name="Google Shape;1246;p42">
                <a:extLst>
                  <a:ext uri="{FF2B5EF4-FFF2-40B4-BE49-F238E27FC236}">
                    <a16:creationId xmlns:a16="http://schemas.microsoft.com/office/drawing/2014/main" xmlns="" id="{4EF81857-4468-DCE4-4E0F-C22445BA771E}"/>
                  </a:ext>
                </a:extLst>
              </p:cNvPr>
              <p:cNvSpPr/>
              <p:nvPr/>
            </p:nvSpPr>
            <p:spPr>
              <a:xfrm flipH="1">
                <a:off x="6842894" y="3438916"/>
                <a:ext cx="982277" cy="181886"/>
              </a:xfrm>
              <a:custGeom>
                <a:avLst/>
                <a:gdLst/>
                <a:ahLst/>
                <a:cxnLst/>
                <a:rect l="l" t="t" r="r" b="b"/>
                <a:pathLst>
                  <a:path w="23314" h="4317" extrusionOk="0">
                    <a:moveTo>
                      <a:pt x="760" y="1"/>
                    </a:moveTo>
                    <a:cubicBezTo>
                      <a:pt x="335" y="1"/>
                      <a:pt x="0" y="335"/>
                      <a:pt x="0" y="761"/>
                    </a:cubicBezTo>
                    <a:lnTo>
                      <a:pt x="0" y="3557"/>
                    </a:lnTo>
                    <a:cubicBezTo>
                      <a:pt x="0" y="3983"/>
                      <a:pt x="335" y="4317"/>
                      <a:pt x="760" y="4317"/>
                    </a:cubicBezTo>
                    <a:cubicBezTo>
                      <a:pt x="1186" y="4317"/>
                      <a:pt x="1520" y="3983"/>
                      <a:pt x="1520" y="3557"/>
                    </a:cubicBezTo>
                    <a:lnTo>
                      <a:pt x="1520" y="1521"/>
                    </a:lnTo>
                    <a:lnTo>
                      <a:pt x="21794" y="1521"/>
                    </a:lnTo>
                    <a:lnTo>
                      <a:pt x="21794" y="3557"/>
                    </a:lnTo>
                    <a:cubicBezTo>
                      <a:pt x="21794" y="3983"/>
                      <a:pt x="22159" y="4317"/>
                      <a:pt x="22554" y="4317"/>
                    </a:cubicBezTo>
                    <a:cubicBezTo>
                      <a:pt x="23010" y="4317"/>
                      <a:pt x="23314" y="3983"/>
                      <a:pt x="23314" y="3557"/>
                    </a:cubicBezTo>
                    <a:lnTo>
                      <a:pt x="23314" y="761"/>
                    </a:lnTo>
                    <a:cubicBezTo>
                      <a:pt x="23314" y="335"/>
                      <a:pt x="22980" y="1"/>
                      <a:pt x="225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23" name="Google Shape;1247;p42">
              <a:extLst>
                <a:ext uri="{FF2B5EF4-FFF2-40B4-BE49-F238E27FC236}">
                  <a16:creationId xmlns:a16="http://schemas.microsoft.com/office/drawing/2014/main" xmlns="" id="{35AA8228-3DEE-0194-49D6-9CF7936760BD}"/>
                </a:ext>
              </a:extLst>
            </p:cNvPr>
            <p:cNvSpPr/>
            <p:nvPr/>
          </p:nvSpPr>
          <p:spPr>
            <a:xfrm flipH="1">
              <a:off x="7716260" y="3569572"/>
              <a:ext cx="153741" cy="153699"/>
            </a:xfrm>
            <a:custGeom>
              <a:avLst/>
              <a:gdLst/>
              <a:ahLst/>
              <a:cxnLst/>
              <a:rect l="l" t="t" r="r" b="b"/>
              <a:pathLst>
                <a:path w="3649" h="3648" extrusionOk="0">
                  <a:moveTo>
                    <a:pt x="1824" y="0"/>
                  </a:moveTo>
                  <a:cubicBezTo>
                    <a:pt x="821" y="0"/>
                    <a:pt x="1" y="821"/>
                    <a:pt x="1" y="1824"/>
                  </a:cubicBezTo>
                  <a:cubicBezTo>
                    <a:pt x="1" y="2827"/>
                    <a:pt x="821" y="3648"/>
                    <a:pt x="1824" y="3648"/>
                  </a:cubicBezTo>
                  <a:cubicBezTo>
                    <a:pt x="2827" y="3648"/>
                    <a:pt x="3648" y="2827"/>
                    <a:pt x="3648" y="1824"/>
                  </a:cubicBezTo>
                  <a:cubicBezTo>
                    <a:pt x="3648" y="821"/>
                    <a:pt x="2827" y="0"/>
                    <a:pt x="182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248;p42">
              <a:extLst>
                <a:ext uri="{FF2B5EF4-FFF2-40B4-BE49-F238E27FC236}">
                  <a16:creationId xmlns:a16="http://schemas.microsoft.com/office/drawing/2014/main" xmlns="" id="{380A507C-D6E5-5F94-7E83-25274E78965E}"/>
                </a:ext>
              </a:extLst>
            </p:cNvPr>
            <p:cNvSpPr/>
            <p:nvPr/>
          </p:nvSpPr>
          <p:spPr>
            <a:xfrm flipH="1">
              <a:off x="7743182" y="3596453"/>
              <a:ext cx="99938" cy="99938"/>
            </a:xfrm>
            <a:custGeom>
              <a:avLst/>
              <a:gdLst/>
              <a:ahLst/>
              <a:cxnLst/>
              <a:rect l="l" t="t" r="r" b="b"/>
              <a:pathLst>
                <a:path w="2372" h="2372" extrusionOk="0">
                  <a:moveTo>
                    <a:pt x="1186" y="0"/>
                  </a:moveTo>
                  <a:cubicBezTo>
                    <a:pt x="518" y="0"/>
                    <a:pt x="1" y="548"/>
                    <a:pt x="1" y="1186"/>
                  </a:cubicBezTo>
                  <a:cubicBezTo>
                    <a:pt x="1" y="1824"/>
                    <a:pt x="518" y="2371"/>
                    <a:pt x="1186" y="2371"/>
                  </a:cubicBezTo>
                  <a:cubicBezTo>
                    <a:pt x="1825" y="2371"/>
                    <a:pt x="2372" y="1824"/>
                    <a:pt x="2372" y="1186"/>
                  </a:cubicBezTo>
                  <a:cubicBezTo>
                    <a:pt x="2372" y="548"/>
                    <a:pt x="1825" y="0"/>
                    <a:pt x="11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249;p42">
              <a:extLst>
                <a:ext uri="{FF2B5EF4-FFF2-40B4-BE49-F238E27FC236}">
                  <a16:creationId xmlns:a16="http://schemas.microsoft.com/office/drawing/2014/main" xmlns="" id="{436CD1EA-76BD-3FF2-A395-B8DF7BB86725}"/>
                </a:ext>
              </a:extLst>
            </p:cNvPr>
            <p:cNvSpPr/>
            <p:nvPr/>
          </p:nvSpPr>
          <p:spPr>
            <a:xfrm flipH="1">
              <a:off x="7256500" y="3569572"/>
              <a:ext cx="155005" cy="153699"/>
            </a:xfrm>
            <a:custGeom>
              <a:avLst/>
              <a:gdLst/>
              <a:ahLst/>
              <a:cxnLst/>
              <a:rect l="l" t="t" r="r" b="b"/>
              <a:pathLst>
                <a:path w="3679" h="3648" extrusionOk="0">
                  <a:moveTo>
                    <a:pt x="1854" y="0"/>
                  </a:moveTo>
                  <a:cubicBezTo>
                    <a:pt x="821" y="0"/>
                    <a:pt x="0" y="821"/>
                    <a:pt x="0" y="1824"/>
                  </a:cubicBezTo>
                  <a:cubicBezTo>
                    <a:pt x="0" y="2827"/>
                    <a:pt x="821" y="3648"/>
                    <a:pt x="1854" y="3648"/>
                  </a:cubicBezTo>
                  <a:cubicBezTo>
                    <a:pt x="2857" y="3648"/>
                    <a:pt x="3678" y="2827"/>
                    <a:pt x="3678" y="1824"/>
                  </a:cubicBezTo>
                  <a:cubicBezTo>
                    <a:pt x="3678" y="821"/>
                    <a:pt x="2857" y="0"/>
                    <a:pt x="185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250;p42">
              <a:extLst>
                <a:ext uri="{FF2B5EF4-FFF2-40B4-BE49-F238E27FC236}">
                  <a16:creationId xmlns:a16="http://schemas.microsoft.com/office/drawing/2014/main" xmlns="" id="{3E18899A-690E-0B6C-A98C-354A760F49BF}"/>
                </a:ext>
              </a:extLst>
            </p:cNvPr>
            <p:cNvSpPr/>
            <p:nvPr/>
          </p:nvSpPr>
          <p:spPr>
            <a:xfrm flipH="1">
              <a:off x="7284686" y="3596453"/>
              <a:ext cx="98674" cy="99938"/>
            </a:xfrm>
            <a:custGeom>
              <a:avLst/>
              <a:gdLst/>
              <a:ahLst/>
              <a:cxnLst/>
              <a:rect l="l" t="t" r="r" b="b"/>
              <a:pathLst>
                <a:path w="2342" h="2372" extrusionOk="0">
                  <a:moveTo>
                    <a:pt x="1186" y="0"/>
                  </a:moveTo>
                  <a:cubicBezTo>
                    <a:pt x="518" y="0"/>
                    <a:pt x="1" y="548"/>
                    <a:pt x="1" y="1186"/>
                  </a:cubicBezTo>
                  <a:cubicBezTo>
                    <a:pt x="1" y="1824"/>
                    <a:pt x="518" y="2371"/>
                    <a:pt x="1186" y="2371"/>
                  </a:cubicBezTo>
                  <a:cubicBezTo>
                    <a:pt x="1825" y="2371"/>
                    <a:pt x="2341" y="1824"/>
                    <a:pt x="2341" y="1186"/>
                  </a:cubicBezTo>
                  <a:cubicBezTo>
                    <a:pt x="2341" y="548"/>
                    <a:pt x="1825" y="61"/>
                    <a:pt x="11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251;p42">
              <a:extLst>
                <a:ext uri="{FF2B5EF4-FFF2-40B4-BE49-F238E27FC236}">
                  <a16:creationId xmlns:a16="http://schemas.microsoft.com/office/drawing/2014/main" xmlns="" id="{21DD745A-ED54-6715-D025-F871034362F0}"/>
                </a:ext>
              </a:extLst>
            </p:cNvPr>
            <p:cNvSpPr/>
            <p:nvPr/>
          </p:nvSpPr>
          <p:spPr>
            <a:xfrm flipH="1">
              <a:off x="6798045" y="3569572"/>
              <a:ext cx="153699" cy="153699"/>
            </a:xfrm>
            <a:custGeom>
              <a:avLst/>
              <a:gdLst/>
              <a:ahLst/>
              <a:cxnLst/>
              <a:rect l="l" t="t" r="r" b="b"/>
              <a:pathLst>
                <a:path w="3648" h="3648" extrusionOk="0">
                  <a:moveTo>
                    <a:pt x="1824" y="0"/>
                  </a:moveTo>
                  <a:cubicBezTo>
                    <a:pt x="821" y="0"/>
                    <a:pt x="0" y="821"/>
                    <a:pt x="0" y="1824"/>
                  </a:cubicBezTo>
                  <a:cubicBezTo>
                    <a:pt x="0" y="2827"/>
                    <a:pt x="821" y="3648"/>
                    <a:pt x="1824" y="3648"/>
                  </a:cubicBezTo>
                  <a:cubicBezTo>
                    <a:pt x="2827" y="3648"/>
                    <a:pt x="3648" y="2827"/>
                    <a:pt x="3648" y="1824"/>
                  </a:cubicBezTo>
                  <a:cubicBezTo>
                    <a:pt x="3648" y="821"/>
                    <a:pt x="2827" y="0"/>
                    <a:pt x="182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252;p42">
              <a:extLst>
                <a:ext uri="{FF2B5EF4-FFF2-40B4-BE49-F238E27FC236}">
                  <a16:creationId xmlns:a16="http://schemas.microsoft.com/office/drawing/2014/main" xmlns="" id="{3B730591-DA0F-3B35-C525-94346AB37CC3}"/>
                </a:ext>
              </a:extLst>
            </p:cNvPr>
            <p:cNvSpPr/>
            <p:nvPr/>
          </p:nvSpPr>
          <p:spPr>
            <a:xfrm flipH="1">
              <a:off x="6824925" y="3596453"/>
              <a:ext cx="98632" cy="99938"/>
            </a:xfrm>
            <a:custGeom>
              <a:avLst/>
              <a:gdLst/>
              <a:ahLst/>
              <a:cxnLst/>
              <a:rect l="l" t="t" r="r" b="b"/>
              <a:pathLst>
                <a:path w="2341" h="2372" extrusionOk="0">
                  <a:moveTo>
                    <a:pt x="1155" y="0"/>
                  </a:moveTo>
                  <a:cubicBezTo>
                    <a:pt x="517" y="0"/>
                    <a:pt x="0" y="548"/>
                    <a:pt x="0" y="1186"/>
                  </a:cubicBezTo>
                  <a:cubicBezTo>
                    <a:pt x="0" y="1824"/>
                    <a:pt x="517" y="2371"/>
                    <a:pt x="1155" y="2371"/>
                  </a:cubicBezTo>
                  <a:cubicBezTo>
                    <a:pt x="1824" y="2371"/>
                    <a:pt x="2340" y="1824"/>
                    <a:pt x="2340" y="1186"/>
                  </a:cubicBezTo>
                  <a:cubicBezTo>
                    <a:pt x="2340" y="548"/>
                    <a:pt x="1824" y="0"/>
                    <a:pt x="11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36" name="Picture 3" descr="Logo&#10;&#10;Description automatically generated">
            <a:extLst>
              <a:ext uri="{FF2B5EF4-FFF2-40B4-BE49-F238E27FC236}">
                <a16:creationId xmlns:a16="http://schemas.microsoft.com/office/drawing/2014/main" xmlns="" id="{A2B4934A-9D06-4E68-1B13-D49DBC7103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05" y="11615"/>
            <a:ext cx="1690008" cy="52578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xmlns="" id="{66598138-F1B5-0918-32C4-F14C8114D7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 Platforms</a:t>
            </a:r>
          </a:p>
        </p:txBody>
      </p:sp>
      <p:pic>
        <p:nvPicPr>
          <p:cNvPr id="10" name="Picture 3" descr="Logo&#10;&#10;Description automatically generated">
            <a:extLst>
              <a:ext uri="{FF2B5EF4-FFF2-40B4-BE49-F238E27FC236}">
                <a16:creationId xmlns:a16="http://schemas.microsoft.com/office/drawing/2014/main" xmlns="" id="{CC767858-1AC0-4201-09EF-4B34893ED8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05" y="11615"/>
            <a:ext cx="1690008" cy="525782"/>
          </a:xfrm>
          <a:prstGeom prst="rect">
            <a:avLst/>
          </a:prstGeom>
        </p:spPr>
      </p:pic>
      <p:pic>
        <p:nvPicPr>
          <p:cNvPr id="2" name="Content Placeholder 5" descr="Java Programming Language Platforms.png">
            <a:extLst>
              <a:ext uri="{FF2B5EF4-FFF2-40B4-BE49-F238E27FC236}">
                <a16:creationId xmlns:a16="http://schemas.microsoft.com/office/drawing/2014/main" xmlns="" id="{EB3D6FD8-3A52-95C9-16EA-0601FE9C189B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3"/>
          <a:stretch>
            <a:fillRect/>
          </a:stretch>
        </p:blipFill>
        <p:spPr>
          <a:xfrm>
            <a:off x="139993" y="1260592"/>
            <a:ext cx="8858312" cy="4299549"/>
          </a:xfrm>
        </p:spPr>
      </p:pic>
      <p:pic>
        <p:nvPicPr>
          <p:cNvPr id="4" name="Content Placeholder 5" descr="Java Programming Language Platforms.png">
            <a:extLst>
              <a:ext uri="{FF2B5EF4-FFF2-40B4-BE49-F238E27FC236}">
                <a16:creationId xmlns:a16="http://schemas.microsoft.com/office/drawing/2014/main" xmlns="" id="{979A3330-0162-E8DB-78F2-28B059A669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688" y="1316843"/>
            <a:ext cx="8858312" cy="42995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xmlns="" val="903469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xmlns="" id="{66598138-F1B5-0918-32C4-F14C8114D7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JEE ?</a:t>
            </a:r>
          </a:p>
        </p:txBody>
      </p:sp>
      <p:pic>
        <p:nvPicPr>
          <p:cNvPr id="10" name="Picture 3" descr="Logo&#10;&#10;Description automatically generated">
            <a:extLst>
              <a:ext uri="{FF2B5EF4-FFF2-40B4-BE49-F238E27FC236}">
                <a16:creationId xmlns:a16="http://schemas.microsoft.com/office/drawing/2014/main" xmlns="" id="{CC767858-1AC0-4201-09EF-4B34893ED8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05" y="11615"/>
            <a:ext cx="1690008" cy="525782"/>
          </a:xfrm>
          <a:prstGeom prst="rect">
            <a:avLst/>
          </a:prstGeom>
        </p:spPr>
      </p:pic>
      <p:sp>
        <p:nvSpPr>
          <p:cNvPr id="118787" name="AutoShape 3" descr="data:image/png;base64,%20iVBORw0KGgoAAAANSUhEUgAAAFkAAABYCAMAAACpias4AAAAAXNSR0IArs4c6QAAAARnQU1BAACxjwv8YQUAAALrUExURQ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KovQyMAAAD4dFJOUwABAgMEBQYHCAkKCwwNDg8QERITFBUWFxgZGhscHR4fIiMkJSYnKCkqKywtLi8wMTIzNDU2Nzg5Ojs8PT4/QEFCQ0RFRkdISUpLTE1OT1BRUlNUVVZXWFlaW1xdXl9gYWJjZGVmZ2hpamtsbW5vcHFzdHV2d3h5ent8fX5/gIGCg4SFhoeIiYqLjI2Oj5CRkpOUlZeYmZqbnJ2en6ChoqOkpaanqKmqq6ytrq+wsbKztLW2uLm7vL2+v8DBwsPExcbHyMnKy8zNzs/Q0dLT1NXW19jZ2tvc3d7f4OHi5OXm5+jp6uvs7e7v8PHy8/T19vf4+fr7/P3+TVj+dQAAAAlwSFlzAAAOwwAADsMBx2+oZAAACaZJREFUWEelmXtcjdkax1dJNSrV1k0Xl27T4FChBmc0YyrMyDjIcURURtQZt4rjNrkPGmOcIQ6FYRrKqMFMhIOYSC5lRq6HdmTQRemy9/Pnedb7PrXfXe+u3fb9o55nrff9fd693mc9az3rZR1jYqnoPWJ64qZd+w7u27Upcfrw3gpLE+p7C2w8Ri3JvNsAUhruZiaN8rChKwzC0i9q/32S46jpP+f+/ig/S7quszhE7HkoaKmeXcnes2VVwvz4+QmrtuzJvvJMaFY/3DPNnq7tDM4JZ6v4/VW566cH+dhrBtbEwSdo+oZcsfNsQk9q1pfuCUVv8M76X+b4u5hSmxRTF/85v9TjFW+KFnVqTMZf5e+sYouvtRG1tMXI2jelAq9quDKOWjqm13/wedVPljvrlhUxcl5Rxp97dy9qaJ8un9zCq8tS9BtA56+59s2xxuS3g+2yOoBXWf7kdszgrEqA2n/ZkqsT9wP4CHfmWJCrDxaxd/Ce/X3J1UFAHkBT9kDy9GVQjgrg9FDyZAkqwh+20YE8/XHYVAtQNJI8GT4oBngda05eZzCfi2+n+APy2jD4OkD1xI5CTR6jydX41Dreu/sZgJf6R31rwl4A5LmTo4XiB4AXkw17Yo5ROEoflAm+rusBamLfJqN3ia0BWNuVPA1/bwT1+nfIMYx3NqihIZycFjz/B5DZgxxDscsCeORBTjPHMGj6kW04/TFss8gmYmqhcibZiLl/qP74SyZAVCXURpEt4ITp7UeykU+K1U36o741lu5DjmDik87hdU1Q5kU2YyFPMMN0hsfBdCdj3kpoXEM28t4NUC8lmzGrXXhxTbW+YKhBqmbFWq6G6z5kM7YGoFQT4u6XAc5FT4vQj2nR5wHyNSlUcRcgmWzmdQlgNtmI1zWAjWbkdIzZJoCrnuQgnwNcbHbRviMZda9CgBRz1nPKJM5Eb5MA0ZJjihMz36qt7Fja8pz2hwGSJNOalEfcK0ZKbsRYbH5wu6QEzZLbJbdvoyHh3vA2yiZLADLsBHPYC6juL1gipGzu6iJgb2tnY2Hr7OrqorBQ9LC0F1sJV7yulTIbUAPP3xes+a1SFCkHFpwXuHAk1r3bkKUn/rt1EPMf2XXpBbFZ5MrQtsqKQwDx3LA/DiCZfi3KLlEzONER/T0DFvZ1eX+i1dh5nt2MAnnjzJhZQueMKJe2ymwWQDbf8L1bCU+0Fsfm0XBz5ZiwERfu1WWet+86NzfjmJ9Zb2xzs2YWLkKvm8xosIAyeOWN/ycAHHUUm0SaR+NaPvJbn4jCl88uVsH22TnBbOeSgPzC/Pxryd0iz1/i3dcCZJSdML2Nx3DcLIlsAVIeI0zcUutouDzMLayidtG+cLZ3rVMYTgzIsFrZJHRDqIwyW40TwpR1PwNNEdQiQsohUFtbW5/m9qQuCRszGtNnnjl3ImpYb6dBMfe+t0yoqsPuWvhYTjlCBaesmF0FPNTeKJCyiY01Ym6xVfUlNuY0HlckLB1R2HDSbNzI7pZGZrzT2trGRE456BGU92BeOOs1aY5DysamAubpcCfMYV6l8uODcHJGKfwWVFefZMzMxF5TYzllb0wX7mw0hoj2gkvK727bwhk7JBXUDfD43KhDoOJVRCPOWDOjD4XOLdu85ZQVOQDBbA5AGjUQWm8Q7g4MPHBWeebIvlh8LyLlievifZ+LtuwbZOk8dawC2EY+Qcr4YwSKJiqGTurzb5WKJ2IBdYO6NiBZtOWVvwVYzv+sJZ9opQx/ngxhLEHQVe5YnMbrF3g0DCcaR14Z9y5b2R4ur0VrZRxXLHlw1OD+Z6bMKhz3hmUfMq9yoUteeTnALoY7cR6vElqUaQVVwUIWXaxEmXW82yIVq55Hpb0O8n4IkVVOAkjXrew4IYyY4M5W8gqtPpp3G8UKD+sxcDzvctCtrHM0tIgufIhqS7hpjumg/o9bLalGx2ik6n6DtFoJTHGxwxiCgiHYPQqLqedTrDzEjrarFUd4gzqjbqzwowm/+Ef8X0HijJW4zIH6amAk9wFGyypv5wOhc6ZIYgOahq/BGodD5xHq4ctEo52ZEgqQIzu7pcqQ5XY0YQXZULb4u2Xewm/Qoaz4mc9uT4BLshlJSxmirW3TyARYZGxziM46ZJW9cS/kzuye6ciio0GtARqPOJyCvC8eQNGn9U3JvpepUz6exSzaPQ9Uspm/396dElK3u1jEj+t7pTanW+xENvq7XWLzXh855ekqyLViprh5Wk0tIqQsh8WYacPJbEFGWVyt2GcAP2mvsG+3r2OsZzZAGP73ftVqV+BRAPBrWHCIfgSH5QJc1qoDA5Twku8K7DFEZolNIorvMWzLHutLGYb4fq24jcJlStjYfQFwSKtnknD61Ale/Y3uFFBk0O6L7xhrBggWYTRbqWqUUv+mFQ3UIaAqE3JgCwNeQ0WgYNn9iFlMu3h1Do+TEL9i4wYpG1cvmEddnMnOdJeIyVKAH6iynI07c63oaIV16iulUlleXv706VP8W15RKD6SPE5YTsSQ7ZkP8DnZcvS7SuPZQiT1yIEp7mJLHfslLv4KsmWIlJ6HCmQ7UVdbFPcBVpHNmA9WbcvIbsvAG6SnQb1WZ+2/Ug1FPJiJNY1QJnGl9Iz7neSk1GUEUH8rfJTQIN3aOtwEOEy2FoMKntY0r+FS1Ko/b8XRNVpkAtzQOuCNwopeqxInFKPGhAbLERIaqqlUNcRUwWut0oSxowDF0gLLMP5SApBJdjMeuPpkiVWc4dj/BPCgzSFVeAOoN7zlac9XmMomkaOh61p+QtWFPEMwiXuNi0jbEypmexDgRbjhp2rGU18CHJD9YtE3D6X5WmAY41H4lI4DXT9cpqrD9TijlsF4SjVAoS95bfhrMc6uOINOXONxV31zBHkyjMSnrt3c+VNipxQULtR5lMsZchpAdVznj9KB3wnc9Z0aTJ4O+u7DfFM6t1On8fP49jS9D7k6sUnCqKw62u7RuhaBx3BBfp2kxwcy4zE8Hyu/cSW/fVy/5QXM9dH6RZRbKr4PKFvlQr5uXJO5bt1O/Z6C82kB34E/3+pn097XJb9veCFbf1lyeNkxFgsL+XM3/jpvsKvcFs/MdXBcLlbgUFe4oDNvm+O4KK8S74SavK8iP3rPUfPBzdSx30eRm/KEmrby9KLOBz/ucP6x+774ibHi6vG0lOTEBf9ckJickvZz4XOhWXVv91RDM7rloJnpPFblKE2b6Wvo11IBa/eghMN/aH/hrf/9cEKQuzVd8RZ0sVS4BU5dvHHH3v17d2xYPDXQTWHZ4QrB2P8BoiXsrZMh6cUAAAAASUVORK5CYII=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8786" name="AutoShape 2" descr="data:image/png;base64,%20iVBORw0KGgoAAAANSUhEUgAAAFkAAABYCAMAAACpias4AAAAAXNSR0IArs4c6QAAAARnQU1BAACxjwv8YQUAAALuUExURQ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LXPAJ4AAAD5dFJOUwABAgMEBQYHCAkKCwwNDg8QERITFBUWFxgZGhscHR4fIiMkJSYnKCkqKywtLi8wMTIzNDU2Nzg5Ojs8PT4/QEFCQ0RFRkdISUpLTE1OT1BRUlNUVVZXWFlaW1xdXl9gYWJjZGVmZ2hpamtsbW5vcHFzdHV2d3h5ent8fX5/gIGCg4SFhoeIiYqLjI2Oj5CRkpOUlZeYmZqbnJ2en6ChoqOkpaanqKmqq6ytrq+wsbKztLW2t7i5u7y9vr/AwcLDxMXGx8jJysvMzc7P0NHS09TV1tfY2drb3N3e3+Dh4uTl5ufo6err7O3u7/Dx8vP09fb3+Pn6+/z9/rOLllwAAAAJcEhZcwAADsMAAA7DAcdvqGQAAAmlSURBVFhHpZl5XBRHFscLRCACAiOXHB5cIeoqoELURBIDqIkYo2JcURQworDxAnS9gndUYowbRVdBjYYoGPHYJCjqqmhQxANMxHMVUIzK4SDHzPtvX3U/mB7ogWH8/gHvVXX/Pj3Vr17Vq2btY2Kp6DlsauKGHXv279mxIXHq0J4KSxPqewNsPEYsyrxTD1Lq72QmjfCwoSsMwtIvau89kuOo6T/n3t4oP0u6rqM4ROx6IGipnl7O3rVpRcLc+LkJKzbtyr78VGhWP9g1xZ6u7QjOCWeq+P1VOWunBvnYawbWxMEnaOq6HLHzTEJ3ataXrgmFr/HOul9n+buYUpsUUxf/Wb/W4RWvCxd0aEzGXuHvrGKTr7URtbTGyNo3pQKvqr88hlrap8e/8XnVj5c665YVMXJeVsqfe2cPamibTh/fxKtLU/QbQOdvuPaN0cbkt4HtklqAl1n+5LbPwKxKAOU/bcnVifs+fITbsyzI1QeL2Nt4z97e5OogIBegMbs/efoy4JgK4NRg8mQJKsQftt6BPP1x2KAEKBxOngzvFwG8ijUnryOYz8a3U/Qeea0YeA2genx7oSaP0cRqfGod7939NMBz/aO+JWHPAXLdydFC8SMKTzTsiTlG4Si9Xyb4Oq8FqIl9k4zeKbYGYHVn8jR83gDqtW+RYxhvrVNDfTg5zXj+DyCzGzmGYpcF8NCDnCaOYND0Idtw+mLYZpFNxCihcjrZiLl/qP74SyZAVCUoo8gWcML09hPZyMdF6kb9Ud8cRfchhzDxSefwmkYo9SKbsZDHmGE6wqNgupMx7zJoWEU28s51UC8mmzGrHXhxTbW+YKhBqmbFWqqGaz5kM7YKoEQT4u6XAM5GT4nQjynR5wDyNClUcQcgmWzmdRFgJtmI11WA9WbktI/ZBoArnuQgXwBcaHLRvi0Zda8CgBRz1n3SBM54b5MA0ZJjkhMz36yt7FjS/Jz2BwGSJNOalIfdLUKKr8dYbLx/q7gYzeJbxbduoSHh7tBWyiaLADLsBHPIc6juK1gipGzu6iJgb2tnY2Hr7OrqorBQdLO0F1sJV7yuhTLrVwPP3hWsuS1SFCkH5p8TOH8o1r3LoMUn/rt5APMf3nnxebFZ5PLg1sqKAwDx3LA/DiCZfs3KLlHTONERfT0D5vd2eXe81eg5nl2MAnnj9JgZQue0KJfWymwGQDbf8L1dCY+1Fsem0XBz5ZiwYefv1maes+88OyfjiJ9ZT2xzs2YWLkKvm8xosIBSeOmN/8cBHHYUm0SaRuNqHvJ7r4iCF08vVMHWmUeD2fZFAXkFeXlXk7tEnrvIu68GyCg7YXobi+G4URLZAqQ8Spi4JdbRcGmIW1iFcsGecLZ7tVMYTgzIsFreKHRDqIwyW4kTwpR1PQ2NEdQiQsohoFQq69LcHtcmYWNGQ/r002dPRA3p6TQg5u4PlglVtdithI/klCNUcNKK2VXAA+2NAimb2Fgj5habVV9h49GG44qExcMK6n8xGzO8q6WRGe+0trYxkVMOegjl3ZgXznpNmuOQsrGpgHk63A5zmFNZ9tF++GVaCfweVFuXZMzMxF5TYzllb0wX7mwkhoj2gkvKb2/ZxBk9KBXU9fDo7IgDoOJVRAPOWDOjD4TOTVu85ZQVRwGC2SyANGogtN4g3OkfuO9M2elDe2LxvYiUJ66J930m2rJvkKXz1LECYAv5BCnjjxEoHK8YPKHXv1QqnogF1PVqZUCyaMsrfwewlP9ZTT7RQhn++k8IYwmCbtm2hWm8foGHQ3CiceSVce+yme3i8lq0VAZIxJIHRw3ufWrKrMJxb1j6AfMqF7rklZcC7GC4E+fxKqFZmVZQFcxn0UVlKLOGd1ukYtXzsKTHft4PIbLKSQDpupUdx4UR49zZcl6h1UXzbqNY4WE9+o/lXQ66lXWOhhbRBQ9QbRE3zTEd1P15sznV6BiNVN1vkFYrgUkudhhDkD8Iu0dgMfVskpWH2NF6teIIb1Bn1I0WfjThF/+Q/8tPnLYclzlQXwmM5D7ASFnlrXwgdM4USWxA49BVWONw6DxCPXSJaLQxU0IBjsrObqkyZLkdTlhGNpQu/H6Jt/AbdCgrjvHZ7QlwUTYjaSlDtLVtGpkAC4xtDtBZh6yyN+6F3JndUx1ZdCSoNUDDIYeTkPvlfSj8pK4x2fcSdcrHs5hFu+aCSjbz99m9XULqVheL+DG9LyuPdokdz0Z+v0Ns3u0jpzxVBTlWzBQ3TyupRYSU5bAYNWUomc3IKIurFfsU4GftFfbN9nWMdc8GCMP/3i9b7Ao88gF+CwsO0Y/gsByAS1p1YEAZvOC7AnsMkRlik4jiBwzb0kf6UoohvlcrbqNwmRI2dl8CHNDqmSCcPnWAl5/RnQKKDNp98R1jTT/BIoxmlqkapNS9bkE9dQioSoUc2Ey/V1ARKFh2P2EW0y5encPjJMQvW79OyvqV8+ZQF2eiM90lYrIY4EeqLGfizlwrOlpgnfqyrKysvLz8yZMn+Le8okB8JHmcsJyIIdszD+ALsuXoc4XGs5lI6pEDU9yF5jr2K1z8FWTLECk9DxXIdqKu1nS7B7CCbMZ8sGpbQnZr+l8nPQ3q1Tpr/+VqKOTBTKxqgFKJK6V73B8kJ6U2I4D6W+BTDvXSra3DDYCDZGsxIP9JTdMaLkWt+utmHF2jRSbAda0D3iis6LUqcUIxYlRosBwhoaGaSlVDTBW80ipNGDsMUCQtsAzjb8UAmWQ34YGrT5ZYxRmO/c8A91sdUoXXg3rdG572fI2pbAI5Gjqv5idUncgzBJO4V7iItD6hYrb7AZ6HG36qZjz5BcA+2S8WvXNRmq8FhjEWhU/qOND1w2WqOlyPM2oZjCdVAxT4kteK94pwdsUZdOIaj7vqG8PIk2E4PrVyY8dPiZ1SULjgffJkGXQKQHVc54/Sgd8J3PWdHEieDnrvwXxTMrtDp/Fz+PY0vRe5OrFJwqisOtzm0boWgUdwQX6VpMcHMuNRPB+XfetKftu4fscLmGsj9Ysot1R8H1C6woV83bgmc93a7fo9BeeTfL4Df7bZz6atr0t+3/JCtu7SaGrRC4v5Bfy5G36bM9BVbotn5jowLgcrcKgtmNeRt81xXJBbiXdCTe7XkR++46j54Gbq2OfDyA25Qk1beWpBx4Mfdzh/33lP/MRYceV4Wkpy4rx/zEtcmZJ2rOCZ0Ky6u3OyoRndcsD0dB6rcpSkTfc19GupgLV7UMLBP7W/8Nb9cTAhyN2arngDOlkq3AInL1y/bffe3dvWLZwc6KawbHeFYOz/wjDzXkr3ykkAAAAASUVORK5CYII="/>
          <p:cNvSpPr>
            <a:spLocks noChangeAspect="1" noChangeArrowheads="1"/>
          </p:cNvSpPr>
          <p:nvPr/>
        </p:nvSpPr>
        <p:spPr bwMode="auto">
          <a:xfrm>
            <a:off x="21272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Rectangle 39">
            <a:extLst>
              <a:ext uri="{FF2B5EF4-FFF2-40B4-BE49-F238E27FC236}">
                <a16:creationId xmlns:a16="http://schemas.microsoft.com/office/drawing/2014/main" xmlns="" id="{D42BA0F9-A7B9-464E-89B2-EF95984E98AD}"/>
              </a:ext>
            </a:extLst>
          </p:cNvPr>
          <p:cNvSpPr/>
          <p:nvPr/>
        </p:nvSpPr>
        <p:spPr>
          <a:xfrm rot="10800000">
            <a:off x="3989875" y="3099359"/>
            <a:ext cx="402376" cy="717874"/>
          </a:xfrm>
          <a:custGeom>
            <a:avLst/>
            <a:gdLst>
              <a:gd name="connsiteX0" fmla="*/ 0 w 546754"/>
              <a:gd name="connsiteY0" fmla="*/ 0 h 961225"/>
              <a:gd name="connsiteX1" fmla="*/ 546754 w 546754"/>
              <a:gd name="connsiteY1" fmla="*/ 0 h 961225"/>
              <a:gd name="connsiteX2" fmla="*/ 546754 w 546754"/>
              <a:gd name="connsiteY2" fmla="*/ 961225 h 961225"/>
              <a:gd name="connsiteX3" fmla="*/ 0 w 546754"/>
              <a:gd name="connsiteY3" fmla="*/ 961225 h 961225"/>
              <a:gd name="connsiteX4" fmla="*/ 0 w 546754"/>
              <a:gd name="connsiteY4" fmla="*/ 0 h 961225"/>
              <a:gd name="connsiteX0" fmla="*/ 0 w 546754"/>
              <a:gd name="connsiteY0" fmla="*/ 0 h 961225"/>
              <a:gd name="connsiteX1" fmla="*/ 475997 w 546754"/>
              <a:gd name="connsiteY1" fmla="*/ 46264 h 961225"/>
              <a:gd name="connsiteX2" fmla="*/ 546754 w 546754"/>
              <a:gd name="connsiteY2" fmla="*/ 961225 h 961225"/>
              <a:gd name="connsiteX3" fmla="*/ 0 w 546754"/>
              <a:gd name="connsiteY3" fmla="*/ 961225 h 961225"/>
              <a:gd name="connsiteX4" fmla="*/ 0 w 546754"/>
              <a:gd name="connsiteY4" fmla="*/ 0 h 961225"/>
              <a:gd name="connsiteX0" fmla="*/ 0 w 546754"/>
              <a:gd name="connsiteY0" fmla="*/ 0 h 961225"/>
              <a:gd name="connsiteX1" fmla="*/ 475997 w 546754"/>
              <a:gd name="connsiteY1" fmla="*/ 46264 h 961225"/>
              <a:gd name="connsiteX2" fmla="*/ 546754 w 546754"/>
              <a:gd name="connsiteY2" fmla="*/ 961225 h 961225"/>
              <a:gd name="connsiteX3" fmla="*/ 0 w 546754"/>
              <a:gd name="connsiteY3" fmla="*/ 961225 h 961225"/>
              <a:gd name="connsiteX4" fmla="*/ 0 w 546754"/>
              <a:gd name="connsiteY4" fmla="*/ 0 h 961225"/>
              <a:gd name="connsiteX0" fmla="*/ 0 w 546754"/>
              <a:gd name="connsiteY0" fmla="*/ 0 h 961225"/>
              <a:gd name="connsiteX1" fmla="*/ 475997 w 546754"/>
              <a:gd name="connsiteY1" fmla="*/ 46264 h 961225"/>
              <a:gd name="connsiteX2" fmla="*/ 546754 w 546754"/>
              <a:gd name="connsiteY2" fmla="*/ 961225 h 961225"/>
              <a:gd name="connsiteX3" fmla="*/ 0 w 546754"/>
              <a:gd name="connsiteY3" fmla="*/ 961225 h 961225"/>
              <a:gd name="connsiteX4" fmla="*/ 0 w 546754"/>
              <a:gd name="connsiteY4" fmla="*/ 0 h 961225"/>
              <a:gd name="connsiteX0" fmla="*/ 0 w 546754"/>
              <a:gd name="connsiteY0" fmla="*/ 0 h 961225"/>
              <a:gd name="connsiteX1" fmla="*/ 475997 w 546754"/>
              <a:gd name="connsiteY1" fmla="*/ 46264 h 961225"/>
              <a:gd name="connsiteX2" fmla="*/ 546754 w 546754"/>
              <a:gd name="connsiteY2" fmla="*/ 961225 h 961225"/>
              <a:gd name="connsiteX3" fmla="*/ 0 w 546754"/>
              <a:gd name="connsiteY3" fmla="*/ 961225 h 961225"/>
              <a:gd name="connsiteX4" fmla="*/ 0 w 546754"/>
              <a:gd name="connsiteY4" fmla="*/ 0 h 961225"/>
              <a:gd name="connsiteX0" fmla="*/ 0 w 553450"/>
              <a:gd name="connsiteY0" fmla="*/ 0 h 961225"/>
              <a:gd name="connsiteX1" fmla="*/ 475997 w 553450"/>
              <a:gd name="connsiteY1" fmla="*/ 46264 h 961225"/>
              <a:gd name="connsiteX2" fmla="*/ 546754 w 553450"/>
              <a:gd name="connsiteY2" fmla="*/ 961225 h 961225"/>
              <a:gd name="connsiteX3" fmla="*/ 0 w 553450"/>
              <a:gd name="connsiteY3" fmla="*/ 961225 h 961225"/>
              <a:gd name="connsiteX4" fmla="*/ 0 w 553450"/>
              <a:gd name="connsiteY4" fmla="*/ 0 h 961225"/>
              <a:gd name="connsiteX0" fmla="*/ 0 w 546754"/>
              <a:gd name="connsiteY0" fmla="*/ 0 h 961225"/>
              <a:gd name="connsiteX1" fmla="*/ 475997 w 546754"/>
              <a:gd name="connsiteY1" fmla="*/ 46264 h 961225"/>
              <a:gd name="connsiteX2" fmla="*/ 546754 w 546754"/>
              <a:gd name="connsiteY2" fmla="*/ 961225 h 961225"/>
              <a:gd name="connsiteX3" fmla="*/ 0 w 546754"/>
              <a:gd name="connsiteY3" fmla="*/ 961225 h 961225"/>
              <a:gd name="connsiteX4" fmla="*/ 0 w 546754"/>
              <a:gd name="connsiteY4" fmla="*/ 0 h 961225"/>
              <a:gd name="connsiteX0" fmla="*/ 0 w 546754"/>
              <a:gd name="connsiteY0" fmla="*/ 0 h 961225"/>
              <a:gd name="connsiteX1" fmla="*/ 460543 w 546754"/>
              <a:gd name="connsiteY1" fmla="*/ 35807 h 961225"/>
              <a:gd name="connsiteX2" fmla="*/ 546754 w 546754"/>
              <a:gd name="connsiteY2" fmla="*/ 961225 h 961225"/>
              <a:gd name="connsiteX3" fmla="*/ 0 w 546754"/>
              <a:gd name="connsiteY3" fmla="*/ 961225 h 961225"/>
              <a:gd name="connsiteX4" fmla="*/ 0 w 546754"/>
              <a:gd name="connsiteY4" fmla="*/ 0 h 961225"/>
              <a:gd name="connsiteX0" fmla="*/ 0 w 546754"/>
              <a:gd name="connsiteY0" fmla="*/ 0 h 961225"/>
              <a:gd name="connsiteX1" fmla="*/ 460543 w 546754"/>
              <a:gd name="connsiteY1" fmla="*/ 35807 h 961225"/>
              <a:gd name="connsiteX2" fmla="*/ 546754 w 546754"/>
              <a:gd name="connsiteY2" fmla="*/ 961225 h 961225"/>
              <a:gd name="connsiteX3" fmla="*/ 0 w 546754"/>
              <a:gd name="connsiteY3" fmla="*/ 961225 h 961225"/>
              <a:gd name="connsiteX4" fmla="*/ 0 w 546754"/>
              <a:gd name="connsiteY4" fmla="*/ 0 h 961225"/>
              <a:gd name="connsiteX0" fmla="*/ 0 w 546754"/>
              <a:gd name="connsiteY0" fmla="*/ 1939 h 963164"/>
              <a:gd name="connsiteX1" fmla="*/ 463832 w 546754"/>
              <a:gd name="connsiteY1" fmla="*/ 21053 h 963164"/>
              <a:gd name="connsiteX2" fmla="*/ 546754 w 546754"/>
              <a:gd name="connsiteY2" fmla="*/ 963164 h 963164"/>
              <a:gd name="connsiteX3" fmla="*/ 0 w 546754"/>
              <a:gd name="connsiteY3" fmla="*/ 963164 h 963164"/>
              <a:gd name="connsiteX4" fmla="*/ 0 w 546754"/>
              <a:gd name="connsiteY4" fmla="*/ 1939 h 963164"/>
              <a:gd name="connsiteX0" fmla="*/ 0 w 546754"/>
              <a:gd name="connsiteY0" fmla="*/ 1939 h 963164"/>
              <a:gd name="connsiteX1" fmla="*/ 463832 w 546754"/>
              <a:gd name="connsiteY1" fmla="*/ 21053 h 963164"/>
              <a:gd name="connsiteX2" fmla="*/ 546754 w 546754"/>
              <a:gd name="connsiteY2" fmla="*/ 963164 h 963164"/>
              <a:gd name="connsiteX3" fmla="*/ 0 w 546754"/>
              <a:gd name="connsiteY3" fmla="*/ 963164 h 963164"/>
              <a:gd name="connsiteX4" fmla="*/ 0 w 546754"/>
              <a:gd name="connsiteY4" fmla="*/ 1939 h 963164"/>
              <a:gd name="connsiteX0" fmla="*/ 0 w 546754"/>
              <a:gd name="connsiteY0" fmla="*/ 0 h 961225"/>
              <a:gd name="connsiteX1" fmla="*/ 463832 w 546754"/>
              <a:gd name="connsiteY1" fmla="*/ 19114 h 961225"/>
              <a:gd name="connsiteX2" fmla="*/ 546754 w 546754"/>
              <a:gd name="connsiteY2" fmla="*/ 961225 h 961225"/>
              <a:gd name="connsiteX3" fmla="*/ 0 w 546754"/>
              <a:gd name="connsiteY3" fmla="*/ 961225 h 961225"/>
              <a:gd name="connsiteX4" fmla="*/ 0 w 546754"/>
              <a:gd name="connsiteY4" fmla="*/ 0 h 961225"/>
              <a:gd name="connsiteX0" fmla="*/ 0 w 546754"/>
              <a:gd name="connsiteY0" fmla="*/ 5758 h 966983"/>
              <a:gd name="connsiteX1" fmla="*/ 463832 w 546754"/>
              <a:gd name="connsiteY1" fmla="*/ 4841 h 966983"/>
              <a:gd name="connsiteX2" fmla="*/ 546754 w 546754"/>
              <a:gd name="connsiteY2" fmla="*/ 966983 h 966983"/>
              <a:gd name="connsiteX3" fmla="*/ 0 w 546754"/>
              <a:gd name="connsiteY3" fmla="*/ 966983 h 966983"/>
              <a:gd name="connsiteX4" fmla="*/ 0 w 546754"/>
              <a:gd name="connsiteY4" fmla="*/ 5758 h 966983"/>
              <a:gd name="connsiteX0" fmla="*/ 0 w 546754"/>
              <a:gd name="connsiteY0" fmla="*/ 917 h 962142"/>
              <a:gd name="connsiteX1" fmla="*/ 463832 w 546754"/>
              <a:gd name="connsiteY1" fmla="*/ 0 h 962142"/>
              <a:gd name="connsiteX2" fmla="*/ 546754 w 546754"/>
              <a:gd name="connsiteY2" fmla="*/ 962142 h 962142"/>
              <a:gd name="connsiteX3" fmla="*/ 0 w 546754"/>
              <a:gd name="connsiteY3" fmla="*/ 962142 h 962142"/>
              <a:gd name="connsiteX4" fmla="*/ 0 w 546754"/>
              <a:gd name="connsiteY4" fmla="*/ 917 h 962142"/>
              <a:gd name="connsiteX0" fmla="*/ 0 w 546754"/>
              <a:gd name="connsiteY0" fmla="*/ 3249 h 964474"/>
              <a:gd name="connsiteX1" fmla="*/ 463832 w 546754"/>
              <a:gd name="connsiteY1" fmla="*/ 2332 h 964474"/>
              <a:gd name="connsiteX2" fmla="*/ 546754 w 546754"/>
              <a:gd name="connsiteY2" fmla="*/ 964474 h 964474"/>
              <a:gd name="connsiteX3" fmla="*/ 0 w 546754"/>
              <a:gd name="connsiteY3" fmla="*/ 964474 h 964474"/>
              <a:gd name="connsiteX4" fmla="*/ 0 w 546754"/>
              <a:gd name="connsiteY4" fmla="*/ 3249 h 964474"/>
              <a:gd name="connsiteX0" fmla="*/ 0 w 546754"/>
              <a:gd name="connsiteY0" fmla="*/ 6243 h 967468"/>
              <a:gd name="connsiteX1" fmla="*/ 463832 w 546754"/>
              <a:gd name="connsiteY1" fmla="*/ 5326 h 967468"/>
              <a:gd name="connsiteX2" fmla="*/ 546754 w 546754"/>
              <a:gd name="connsiteY2" fmla="*/ 967468 h 967468"/>
              <a:gd name="connsiteX3" fmla="*/ 0 w 546754"/>
              <a:gd name="connsiteY3" fmla="*/ 967468 h 967468"/>
              <a:gd name="connsiteX4" fmla="*/ 0 w 546754"/>
              <a:gd name="connsiteY4" fmla="*/ 6243 h 967468"/>
              <a:gd name="connsiteX0" fmla="*/ 0 w 546754"/>
              <a:gd name="connsiteY0" fmla="*/ 6243 h 967468"/>
              <a:gd name="connsiteX1" fmla="*/ 463832 w 546754"/>
              <a:gd name="connsiteY1" fmla="*/ 5326 h 967468"/>
              <a:gd name="connsiteX2" fmla="*/ 546754 w 546754"/>
              <a:gd name="connsiteY2" fmla="*/ 967468 h 967468"/>
              <a:gd name="connsiteX3" fmla="*/ 0 w 546754"/>
              <a:gd name="connsiteY3" fmla="*/ 967468 h 967468"/>
              <a:gd name="connsiteX4" fmla="*/ 0 w 546754"/>
              <a:gd name="connsiteY4" fmla="*/ 6243 h 967468"/>
              <a:gd name="connsiteX0" fmla="*/ 0 w 546754"/>
              <a:gd name="connsiteY0" fmla="*/ 669 h 961894"/>
              <a:gd name="connsiteX1" fmla="*/ 463832 w 546754"/>
              <a:gd name="connsiteY1" fmla="*/ 26460 h 961894"/>
              <a:gd name="connsiteX2" fmla="*/ 546754 w 546754"/>
              <a:gd name="connsiteY2" fmla="*/ 961894 h 961894"/>
              <a:gd name="connsiteX3" fmla="*/ 0 w 546754"/>
              <a:gd name="connsiteY3" fmla="*/ 961894 h 961894"/>
              <a:gd name="connsiteX4" fmla="*/ 0 w 546754"/>
              <a:gd name="connsiteY4" fmla="*/ 669 h 961894"/>
              <a:gd name="connsiteX0" fmla="*/ 0 w 546754"/>
              <a:gd name="connsiteY0" fmla="*/ 5444 h 966669"/>
              <a:gd name="connsiteX1" fmla="*/ 463832 w 546754"/>
              <a:gd name="connsiteY1" fmla="*/ 31235 h 966669"/>
              <a:gd name="connsiteX2" fmla="*/ 546754 w 546754"/>
              <a:gd name="connsiteY2" fmla="*/ 966669 h 966669"/>
              <a:gd name="connsiteX3" fmla="*/ 0 w 546754"/>
              <a:gd name="connsiteY3" fmla="*/ 966669 h 966669"/>
              <a:gd name="connsiteX4" fmla="*/ 0 w 546754"/>
              <a:gd name="connsiteY4" fmla="*/ 5444 h 966669"/>
              <a:gd name="connsiteX0" fmla="*/ 0 w 546754"/>
              <a:gd name="connsiteY0" fmla="*/ 5444 h 966669"/>
              <a:gd name="connsiteX1" fmla="*/ 463832 w 546754"/>
              <a:gd name="connsiteY1" fmla="*/ 31235 h 966669"/>
              <a:gd name="connsiteX2" fmla="*/ 546754 w 546754"/>
              <a:gd name="connsiteY2" fmla="*/ 966669 h 966669"/>
              <a:gd name="connsiteX3" fmla="*/ 0 w 546754"/>
              <a:gd name="connsiteY3" fmla="*/ 966669 h 966669"/>
              <a:gd name="connsiteX4" fmla="*/ 0 w 546754"/>
              <a:gd name="connsiteY4" fmla="*/ 5444 h 966669"/>
              <a:gd name="connsiteX0" fmla="*/ 0 w 546754"/>
              <a:gd name="connsiteY0" fmla="*/ 20846 h 982071"/>
              <a:gd name="connsiteX1" fmla="*/ 463832 w 546754"/>
              <a:gd name="connsiteY1" fmla="*/ 46637 h 982071"/>
              <a:gd name="connsiteX2" fmla="*/ 546754 w 546754"/>
              <a:gd name="connsiteY2" fmla="*/ 982071 h 982071"/>
              <a:gd name="connsiteX3" fmla="*/ 0 w 546754"/>
              <a:gd name="connsiteY3" fmla="*/ 982071 h 982071"/>
              <a:gd name="connsiteX4" fmla="*/ 0 w 546754"/>
              <a:gd name="connsiteY4" fmla="*/ 20846 h 982071"/>
              <a:gd name="connsiteX0" fmla="*/ 0 w 546754"/>
              <a:gd name="connsiteY0" fmla="*/ 7566 h 968791"/>
              <a:gd name="connsiteX1" fmla="*/ 480278 w 546754"/>
              <a:gd name="connsiteY1" fmla="*/ 60065 h 968791"/>
              <a:gd name="connsiteX2" fmla="*/ 546754 w 546754"/>
              <a:gd name="connsiteY2" fmla="*/ 968791 h 968791"/>
              <a:gd name="connsiteX3" fmla="*/ 0 w 546754"/>
              <a:gd name="connsiteY3" fmla="*/ 968791 h 968791"/>
              <a:gd name="connsiteX4" fmla="*/ 0 w 546754"/>
              <a:gd name="connsiteY4" fmla="*/ 7566 h 968791"/>
              <a:gd name="connsiteX0" fmla="*/ 0 w 546754"/>
              <a:gd name="connsiteY0" fmla="*/ 7566 h 968791"/>
              <a:gd name="connsiteX1" fmla="*/ 480278 w 546754"/>
              <a:gd name="connsiteY1" fmla="*/ 60065 h 968791"/>
              <a:gd name="connsiteX2" fmla="*/ 546754 w 546754"/>
              <a:gd name="connsiteY2" fmla="*/ 968791 h 968791"/>
              <a:gd name="connsiteX3" fmla="*/ 0 w 546754"/>
              <a:gd name="connsiteY3" fmla="*/ 968791 h 968791"/>
              <a:gd name="connsiteX4" fmla="*/ 0 w 546754"/>
              <a:gd name="connsiteY4" fmla="*/ 7566 h 968791"/>
              <a:gd name="connsiteX0" fmla="*/ 0 w 543465"/>
              <a:gd name="connsiteY0" fmla="*/ 7566 h 968791"/>
              <a:gd name="connsiteX1" fmla="*/ 480278 w 543465"/>
              <a:gd name="connsiteY1" fmla="*/ 60065 h 968791"/>
              <a:gd name="connsiteX2" fmla="*/ 543465 w 543465"/>
              <a:gd name="connsiteY2" fmla="*/ 915375 h 968791"/>
              <a:gd name="connsiteX3" fmla="*/ 0 w 543465"/>
              <a:gd name="connsiteY3" fmla="*/ 968791 h 968791"/>
              <a:gd name="connsiteX4" fmla="*/ 0 w 543465"/>
              <a:gd name="connsiteY4" fmla="*/ 7566 h 968791"/>
              <a:gd name="connsiteX0" fmla="*/ 0 w 555124"/>
              <a:gd name="connsiteY0" fmla="*/ 7566 h 968791"/>
              <a:gd name="connsiteX1" fmla="*/ 480278 w 555124"/>
              <a:gd name="connsiteY1" fmla="*/ 60065 h 968791"/>
              <a:gd name="connsiteX2" fmla="*/ 543465 w 555124"/>
              <a:gd name="connsiteY2" fmla="*/ 915375 h 968791"/>
              <a:gd name="connsiteX3" fmla="*/ 0 w 555124"/>
              <a:gd name="connsiteY3" fmla="*/ 968791 h 968791"/>
              <a:gd name="connsiteX4" fmla="*/ 0 w 555124"/>
              <a:gd name="connsiteY4" fmla="*/ 7566 h 968791"/>
              <a:gd name="connsiteX0" fmla="*/ 0 w 543465"/>
              <a:gd name="connsiteY0" fmla="*/ 7566 h 968791"/>
              <a:gd name="connsiteX1" fmla="*/ 480278 w 543465"/>
              <a:gd name="connsiteY1" fmla="*/ 60065 h 968791"/>
              <a:gd name="connsiteX2" fmla="*/ 543465 w 543465"/>
              <a:gd name="connsiteY2" fmla="*/ 915375 h 968791"/>
              <a:gd name="connsiteX3" fmla="*/ 0 w 543465"/>
              <a:gd name="connsiteY3" fmla="*/ 968791 h 968791"/>
              <a:gd name="connsiteX4" fmla="*/ 0 w 543465"/>
              <a:gd name="connsiteY4" fmla="*/ 7566 h 968791"/>
              <a:gd name="connsiteX0" fmla="*/ 0 w 543465"/>
              <a:gd name="connsiteY0" fmla="*/ 7566 h 968791"/>
              <a:gd name="connsiteX1" fmla="*/ 480278 w 543465"/>
              <a:gd name="connsiteY1" fmla="*/ 60065 h 968791"/>
              <a:gd name="connsiteX2" fmla="*/ 543465 w 543465"/>
              <a:gd name="connsiteY2" fmla="*/ 915375 h 968791"/>
              <a:gd name="connsiteX3" fmla="*/ 0 w 543465"/>
              <a:gd name="connsiteY3" fmla="*/ 968791 h 968791"/>
              <a:gd name="connsiteX4" fmla="*/ 0 w 543465"/>
              <a:gd name="connsiteY4" fmla="*/ 7566 h 968791"/>
              <a:gd name="connsiteX0" fmla="*/ 0 w 555428"/>
              <a:gd name="connsiteY0" fmla="*/ 10291 h 971516"/>
              <a:gd name="connsiteX1" fmla="*/ 509880 w 555428"/>
              <a:gd name="connsiteY1" fmla="*/ 56113 h 971516"/>
              <a:gd name="connsiteX2" fmla="*/ 543465 w 555428"/>
              <a:gd name="connsiteY2" fmla="*/ 918100 h 971516"/>
              <a:gd name="connsiteX3" fmla="*/ 0 w 555428"/>
              <a:gd name="connsiteY3" fmla="*/ 971516 h 971516"/>
              <a:gd name="connsiteX4" fmla="*/ 0 w 555428"/>
              <a:gd name="connsiteY4" fmla="*/ 10291 h 971516"/>
              <a:gd name="connsiteX0" fmla="*/ 0 w 543465"/>
              <a:gd name="connsiteY0" fmla="*/ 10291 h 971516"/>
              <a:gd name="connsiteX1" fmla="*/ 509880 w 543465"/>
              <a:gd name="connsiteY1" fmla="*/ 56113 h 971516"/>
              <a:gd name="connsiteX2" fmla="*/ 543465 w 543465"/>
              <a:gd name="connsiteY2" fmla="*/ 918100 h 971516"/>
              <a:gd name="connsiteX3" fmla="*/ 0 w 543465"/>
              <a:gd name="connsiteY3" fmla="*/ 971516 h 971516"/>
              <a:gd name="connsiteX4" fmla="*/ 0 w 543465"/>
              <a:gd name="connsiteY4" fmla="*/ 10291 h 971516"/>
              <a:gd name="connsiteX0" fmla="*/ 0 w 530031"/>
              <a:gd name="connsiteY0" fmla="*/ 10291 h 971516"/>
              <a:gd name="connsiteX1" fmla="*/ 509880 w 530031"/>
              <a:gd name="connsiteY1" fmla="*/ 56113 h 971516"/>
              <a:gd name="connsiteX2" fmla="*/ 513862 w 530031"/>
              <a:gd name="connsiteY2" fmla="*/ 908085 h 971516"/>
              <a:gd name="connsiteX3" fmla="*/ 0 w 530031"/>
              <a:gd name="connsiteY3" fmla="*/ 971516 h 971516"/>
              <a:gd name="connsiteX4" fmla="*/ 0 w 530031"/>
              <a:gd name="connsiteY4" fmla="*/ 10291 h 971516"/>
              <a:gd name="connsiteX0" fmla="*/ 0 w 536501"/>
              <a:gd name="connsiteY0" fmla="*/ 10291 h 971516"/>
              <a:gd name="connsiteX1" fmla="*/ 509880 w 536501"/>
              <a:gd name="connsiteY1" fmla="*/ 56113 h 971516"/>
              <a:gd name="connsiteX2" fmla="*/ 513862 w 536501"/>
              <a:gd name="connsiteY2" fmla="*/ 908085 h 971516"/>
              <a:gd name="connsiteX3" fmla="*/ 0 w 536501"/>
              <a:gd name="connsiteY3" fmla="*/ 971516 h 971516"/>
              <a:gd name="connsiteX4" fmla="*/ 0 w 536501"/>
              <a:gd name="connsiteY4" fmla="*/ 10291 h 971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6501" h="971516">
                <a:moveTo>
                  <a:pt x="0" y="10291"/>
                </a:moveTo>
                <a:cubicBezTo>
                  <a:pt x="165244" y="5681"/>
                  <a:pt x="427191" y="-27332"/>
                  <a:pt x="509880" y="56113"/>
                </a:cubicBezTo>
                <a:cubicBezTo>
                  <a:pt x="562814" y="128909"/>
                  <a:pt x="521818" y="594317"/>
                  <a:pt x="513862" y="908085"/>
                </a:cubicBezTo>
                <a:cubicBezTo>
                  <a:pt x="385334" y="925890"/>
                  <a:pt x="181155" y="953711"/>
                  <a:pt x="0" y="971516"/>
                </a:cubicBezTo>
                <a:lnTo>
                  <a:pt x="0" y="10291"/>
                </a:lnTo>
                <a:close/>
              </a:path>
            </a:pathLst>
          </a:custGeom>
          <a:gradFill>
            <a:gsLst>
              <a:gs pos="0">
                <a:schemeClr val="accent2">
                  <a:lumMod val="10000"/>
                </a:schemeClr>
              </a:gs>
              <a:gs pos="100000">
                <a:schemeClr val="accent2">
                  <a:lumMod val="1000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sz="2000" dirty="0"/>
          </a:p>
        </p:txBody>
      </p:sp>
      <p:sp>
        <p:nvSpPr>
          <p:cNvPr id="7" name="Rectangle 39">
            <a:extLst>
              <a:ext uri="{FF2B5EF4-FFF2-40B4-BE49-F238E27FC236}">
                <a16:creationId xmlns:a16="http://schemas.microsoft.com/office/drawing/2014/main" xmlns="" id="{9D135E83-80A6-4210-AF35-9A49EE762AEE}"/>
              </a:ext>
            </a:extLst>
          </p:cNvPr>
          <p:cNvSpPr/>
          <p:nvPr/>
        </p:nvSpPr>
        <p:spPr>
          <a:xfrm>
            <a:off x="4782043" y="2244813"/>
            <a:ext cx="402376" cy="717874"/>
          </a:xfrm>
          <a:custGeom>
            <a:avLst/>
            <a:gdLst>
              <a:gd name="connsiteX0" fmla="*/ 0 w 546754"/>
              <a:gd name="connsiteY0" fmla="*/ 0 h 961225"/>
              <a:gd name="connsiteX1" fmla="*/ 546754 w 546754"/>
              <a:gd name="connsiteY1" fmla="*/ 0 h 961225"/>
              <a:gd name="connsiteX2" fmla="*/ 546754 w 546754"/>
              <a:gd name="connsiteY2" fmla="*/ 961225 h 961225"/>
              <a:gd name="connsiteX3" fmla="*/ 0 w 546754"/>
              <a:gd name="connsiteY3" fmla="*/ 961225 h 961225"/>
              <a:gd name="connsiteX4" fmla="*/ 0 w 546754"/>
              <a:gd name="connsiteY4" fmla="*/ 0 h 961225"/>
              <a:gd name="connsiteX0" fmla="*/ 0 w 546754"/>
              <a:gd name="connsiteY0" fmla="*/ 0 h 961225"/>
              <a:gd name="connsiteX1" fmla="*/ 475997 w 546754"/>
              <a:gd name="connsiteY1" fmla="*/ 46264 h 961225"/>
              <a:gd name="connsiteX2" fmla="*/ 546754 w 546754"/>
              <a:gd name="connsiteY2" fmla="*/ 961225 h 961225"/>
              <a:gd name="connsiteX3" fmla="*/ 0 w 546754"/>
              <a:gd name="connsiteY3" fmla="*/ 961225 h 961225"/>
              <a:gd name="connsiteX4" fmla="*/ 0 w 546754"/>
              <a:gd name="connsiteY4" fmla="*/ 0 h 961225"/>
              <a:gd name="connsiteX0" fmla="*/ 0 w 546754"/>
              <a:gd name="connsiteY0" fmla="*/ 0 h 961225"/>
              <a:gd name="connsiteX1" fmla="*/ 475997 w 546754"/>
              <a:gd name="connsiteY1" fmla="*/ 46264 h 961225"/>
              <a:gd name="connsiteX2" fmla="*/ 546754 w 546754"/>
              <a:gd name="connsiteY2" fmla="*/ 961225 h 961225"/>
              <a:gd name="connsiteX3" fmla="*/ 0 w 546754"/>
              <a:gd name="connsiteY3" fmla="*/ 961225 h 961225"/>
              <a:gd name="connsiteX4" fmla="*/ 0 w 546754"/>
              <a:gd name="connsiteY4" fmla="*/ 0 h 961225"/>
              <a:gd name="connsiteX0" fmla="*/ 0 w 546754"/>
              <a:gd name="connsiteY0" fmla="*/ 0 h 961225"/>
              <a:gd name="connsiteX1" fmla="*/ 475997 w 546754"/>
              <a:gd name="connsiteY1" fmla="*/ 46264 h 961225"/>
              <a:gd name="connsiteX2" fmla="*/ 546754 w 546754"/>
              <a:gd name="connsiteY2" fmla="*/ 961225 h 961225"/>
              <a:gd name="connsiteX3" fmla="*/ 0 w 546754"/>
              <a:gd name="connsiteY3" fmla="*/ 961225 h 961225"/>
              <a:gd name="connsiteX4" fmla="*/ 0 w 546754"/>
              <a:gd name="connsiteY4" fmla="*/ 0 h 961225"/>
              <a:gd name="connsiteX0" fmla="*/ 0 w 546754"/>
              <a:gd name="connsiteY0" fmla="*/ 0 h 961225"/>
              <a:gd name="connsiteX1" fmla="*/ 475997 w 546754"/>
              <a:gd name="connsiteY1" fmla="*/ 46264 h 961225"/>
              <a:gd name="connsiteX2" fmla="*/ 546754 w 546754"/>
              <a:gd name="connsiteY2" fmla="*/ 961225 h 961225"/>
              <a:gd name="connsiteX3" fmla="*/ 0 w 546754"/>
              <a:gd name="connsiteY3" fmla="*/ 961225 h 961225"/>
              <a:gd name="connsiteX4" fmla="*/ 0 w 546754"/>
              <a:gd name="connsiteY4" fmla="*/ 0 h 961225"/>
              <a:gd name="connsiteX0" fmla="*/ 0 w 553450"/>
              <a:gd name="connsiteY0" fmla="*/ 0 h 961225"/>
              <a:gd name="connsiteX1" fmla="*/ 475997 w 553450"/>
              <a:gd name="connsiteY1" fmla="*/ 46264 h 961225"/>
              <a:gd name="connsiteX2" fmla="*/ 546754 w 553450"/>
              <a:gd name="connsiteY2" fmla="*/ 961225 h 961225"/>
              <a:gd name="connsiteX3" fmla="*/ 0 w 553450"/>
              <a:gd name="connsiteY3" fmla="*/ 961225 h 961225"/>
              <a:gd name="connsiteX4" fmla="*/ 0 w 553450"/>
              <a:gd name="connsiteY4" fmla="*/ 0 h 961225"/>
              <a:gd name="connsiteX0" fmla="*/ 0 w 546754"/>
              <a:gd name="connsiteY0" fmla="*/ 0 h 961225"/>
              <a:gd name="connsiteX1" fmla="*/ 475997 w 546754"/>
              <a:gd name="connsiteY1" fmla="*/ 46264 h 961225"/>
              <a:gd name="connsiteX2" fmla="*/ 546754 w 546754"/>
              <a:gd name="connsiteY2" fmla="*/ 961225 h 961225"/>
              <a:gd name="connsiteX3" fmla="*/ 0 w 546754"/>
              <a:gd name="connsiteY3" fmla="*/ 961225 h 961225"/>
              <a:gd name="connsiteX4" fmla="*/ 0 w 546754"/>
              <a:gd name="connsiteY4" fmla="*/ 0 h 961225"/>
              <a:gd name="connsiteX0" fmla="*/ 0 w 546754"/>
              <a:gd name="connsiteY0" fmla="*/ 0 h 961225"/>
              <a:gd name="connsiteX1" fmla="*/ 460543 w 546754"/>
              <a:gd name="connsiteY1" fmla="*/ 35807 h 961225"/>
              <a:gd name="connsiteX2" fmla="*/ 546754 w 546754"/>
              <a:gd name="connsiteY2" fmla="*/ 961225 h 961225"/>
              <a:gd name="connsiteX3" fmla="*/ 0 w 546754"/>
              <a:gd name="connsiteY3" fmla="*/ 961225 h 961225"/>
              <a:gd name="connsiteX4" fmla="*/ 0 w 546754"/>
              <a:gd name="connsiteY4" fmla="*/ 0 h 961225"/>
              <a:gd name="connsiteX0" fmla="*/ 0 w 546754"/>
              <a:gd name="connsiteY0" fmla="*/ 0 h 961225"/>
              <a:gd name="connsiteX1" fmla="*/ 460543 w 546754"/>
              <a:gd name="connsiteY1" fmla="*/ 35807 h 961225"/>
              <a:gd name="connsiteX2" fmla="*/ 546754 w 546754"/>
              <a:gd name="connsiteY2" fmla="*/ 961225 h 961225"/>
              <a:gd name="connsiteX3" fmla="*/ 0 w 546754"/>
              <a:gd name="connsiteY3" fmla="*/ 961225 h 961225"/>
              <a:gd name="connsiteX4" fmla="*/ 0 w 546754"/>
              <a:gd name="connsiteY4" fmla="*/ 0 h 961225"/>
              <a:gd name="connsiteX0" fmla="*/ 0 w 546754"/>
              <a:gd name="connsiteY0" fmla="*/ 1939 h 963164"/>
              <a:gd name="connsiteX1" fmla="*/ 463832 w 546754"/>
              <a:gd name="connsiteY1" fmla="*/ 21053 h 963164"/>
              <a:gd name="connsiteX2" fmla="*/ 546754 w 546754"/>
              <a:gd name="connsiteY2" fmla="*/ 963164 h 963164"/>
              <a:gd name="connsiteX3" fmla="*/ 0 w 546754"/>
              <a:gd name="connsiteY3" fmla="*/ 963164 h 963164"/>
              <a:gd name="connsiteX4" fmla="*/ 0 w 546754"/>
              <a:gd name="connsiteY4" fmla="*/ 1939 h 963164"/>
              <a:gd name="connsiteX0" fmla="*/ 0 w 546754"/>
              <a:gd name="connsiteY0" fmla="*/ 1939 h 963164"/>
              <a:gd name="connsiteX1" fmla="*/ 463832 w 546754"/>
              <a:gd name="connsiteY1" fmla="*/ 21053 h 963164"/>
              <a:gd name="connsiteX2" fmla="*/ 546754 w 546754"/>
              <a:gd name="connsiteY2" fmla="*/ 963164 h 963164"/>
              <a:gd name="connsiteX3" fmla="*/ 0 w 546754"/>
              <a:gd name="connsiteY3" fmla="*/ 963164 h 963164"/>
              <a:gd name="connsiteX4" fmla="*/ 0 w 546754"/>
              <a:gd name="connsiteY4" fmla="*/ 1939 h 963164"/>
              <a:gd name="connsiteX0" fmla="*/ 0 w 546754"/>
              <a:gd name="connsiteY0" fmla="*/ 0 h 961225"/>
              <a:gd name="connsiteX1" fmla="*/ 463832 w 546754"/>
              <a:gd name="connsiteY1" fmla="*/ 19114 h 961225"/>
              <a:gd name="connsiteX2" fmla="*/ 546754 w 546754"/>
              <a:gd name="connsiteY2" fmla="*/ 961225 h 961225"/>
              <a:gd name="connsiteX3" fmla="*/ 0 w 546754"/>
              <a:gd name="connsiteY3" fmla="*/ 961225 h 961225"/>
              <a:gd name="connsiteX4" fmla="*/ 0 w 546754"/>
              <a:gd name="connsiteY4" fmla="*/ 0 h 961225"/>
              <a:gd name="connsiteX0" fmla="*/ 0 w 546754"/>
              <a:gd name="connsiteY0" fmla="*/ 5758 h 966983"/>
              <a:gd name="connsiteX1" fmla="*/ 463832 w 546754"/>
              <a:gd name="connsiteY1" fmla="*/ 4841 h 966983"/>
              <a:gd name="connsiteX2" fmla="*/ 546754 w 546754"/>
              <a:gd name="connsiteY2" fmla="*/ 966983 h 966983"/>
              <a:gd name="connsiteX3" fmla="*/ 0 w 546754"/>
              <a:gd name="connsiteY3" fmla="*/ 966983 h 966983"/>
              <a:gd name="connsiteX4" fmla="*/ 0 w 546754"/>
              <a:gd name="connsiteY4" fmla="*/ 5758 h 966983"/>
              <a:gd name="connsiteX0" fmla="*/ 0 w 546754"/>
              <a:gd name="connsiteY0" fmla="*/ 917 h 962142"/>
              <a:gd name="connsiteX1" fmla="*/ 463832 w 546754"/>
              <a:gd name="connsiteY1" fmla="*/ 0 h 962142"/>
              <a:gd name="connsiteX2" fmla="*/ 546754 w 546754"/>
              <a:gd name="connsiteY2" fmla="*/ 962142 h 962142"/>
              <a:gd name="connsiteX3" fmla="*/ 0 w 546754"/>
              <a:gd name="connsiteY3" fmla="*/ 962142 h 962142"/>
              <a:gd name="connsiteX4" fmla="*/ 0 w 546754"/>
              <a:gd name="connsiteY4" fmla="*/ 917 h 962142"/>
              <a:gd name="connsiteX0" fmla="*/ 0 w 546754"/>
              <a:gd name="connsiteY0" fmla="*/ 3249 h 964474"/>
              <a:gd name="connsiteX1" fmla="*/ 463832 w 546754"/>
              <a:gd name="connsiteY1" fmla="*/ 2332 h 964474"/>
              <a:gd name="connsiteX2" fmla="*/ 546754 w 546754"/>
              <a:gd name="connsiteY2" fmla="*/ 964474 h 964474"/>
              <a:gd name="connsiteX3" fmla="*/ 0 w 546754"/>
              <a:gd name="connsiteY3" fmla="*/ 964474 h 964474"/>
              <a:gd name="connsiteX4" fmla="*/ 0 w 546754"/>
              <a:gd name="connsiteY4" fmla="*/ 3249 h 964474"/>
              <a:gd name="connsiteX0" fmla="*/ 0 w 546754"/>
              <a:gd name="connsiteY0" fmla="*/ 6243 h 967468"/>
              <a:gd name="connsiteX1" fmla="*/ 463832 w 546754"/>
              <a:gd name="connsiteY1" fmla="*/ 5326 h 967468"/>
              <a:gd name="connsiteX2" fmla="*/ 546754 w 546754"/>
              <a:gd name="connsiteY2" fmla="*/ 967468 h 967468"/>
              <a:gd name="connsiteX3" fmla="*/ 0 w 546754"/>
              <a:gd name="connsiteY3" fmla="*/ 967468 h 967468"/>
              <a:gd name="connsiteX4" fmla="*/ 0 w 546754"/>
              <a:gd name="connsiteY4" fmla="*/ 6243 h 967468"/>
              <a:gd name="connsiteX0" fmla="*/ 0 w 546754"/>
              <a:gd name="connsiteY0" fmla="*/ 6243 h 967468"/>
              <a:gd name="connsiteX1" fmla="*/ 463832 w 546754"/>
              <a:gd name="connsiteY1" fmla="*/ 5326 h 967468"/>
              <a:gd name="connsiteX2" fmla="*/ 546754 w 546754"/>
              <a:gd name="connsiteY2" fmla="*/ 967468 h 967468"/>
              <a:gd name="connsiteX3" fmla="*/ 0 w 546754"/>
              <a:gd name="connsiteY3" fmla="*/ 967468 h 967468"/>
              <a:gd name="connsiteX4" fmla="*/ 0 w 546754"/>
              <a:gd name="connsiteY4" fmla="*/ 6243 h 967468"/>
              <a:gd name="connsiteX0" fmla="*/ 0 w 546754"/>
              <a:gd name="connsiteY0" fmla="*/ 669 h 961894"/>
              <a:gd name="connsiteX1" fmla="*/ 463832 w 546754"/>
              <a:gd name="connsiteY1" fmla="*/ 26460 h 961894"/>
              <a:gd name="connsiteX2" fmla="*/ 546754 w 546754"/>
              <a:gd name="connsiteY2" fmla="*/ 961894 h 961894"/>
              <a:gd name="connsiteX3" fmla="*/ 0 w 546754"/>
              <a:gd name="connsiteY3" fmla="*/ 961894 h 961894"/>
              <a:gd name="connsiteX4" fmla="*/ 0 w 546754"/>
              <a:gd name="connsiteY4" fmla="*/ 669 h 961894"/>
              <a:gd name="connsiteX0" fmla="*/ 0 w 546754"/>
              <a:gd name="connsiteY0" fmla="*/ 5444 h 966669"/>
              <a:gd name="connsiteX1" fmla="*/ 463832 w 546754"/>
              <a:gd name="connsiteY1" fmla="*/ 31235 h 966669"/>
              <a:gd name="connsiteX2" fmla="*/ 546754 w 546754"/>
              <a:gd name="connsiteY2" fmla="*/ 966669 h 966669"/>
              <a:gd name="connsiteX3" fmla="*/ 0 w 546754"/>
              <a:gd name="connsiteY3" fmla="*/ 966669 h 966669"/>
              <a:gd name="connsiteX4" fmla="*/ 0 w 546754"/>
              <a:gd name="connsiteY4" fmla="*/ 5444 h 966669"/>
              <a:gd name="connsiteX0" fmla="*/ 0 w 546754"/>
              <a:gd name="connsiteY0" fmla="*/ 5444 h 966669"/>
              <a:gd name="connsiteX1" fmla="*/ 463832 w 546754"/>
              <a:gd name="connsiteY1" fmla="*/ 31235 h 966669"/>
              <a:gd name="connsiteX2" fmla="*/ 546754 w 546754"/>
              <a:gd name="connsiteY2" fmla="*/ 966669 h 966669"/>
              <a:gd name="connsiteX3" fmla="*/ 0 w 546754"/>
              <a:gd name="connsiteY3" fmla="*/ 966669 h 966669"/>
              <a:gd name="connsiteX4" fmla="*/ 0 w 546754"/>
              <a:gd name="connsiteY4" fmla="*/ 5444 h 966669"/>
              <a:gd name="connsiteX0" fmla="*/ 0 w 546754"/>
              <a:gd name="connsiteY0" fmla="*/ 20846 h 982071"/>
              <a:gd name="connsiteX1" fmla="*/ 463832 w 546754"/>
              <a:gd name="connsiteY1" fmla="*/ 46637 h 982071"/>
              <a:gd name="connsiteX2" fmla="*/ 546754 w 546754"/>
              <a:gd name="connsiteY2" fmla="*/ 982071 h 982071"/>
              <a:gd name="connsiteX3" fmla="*/ 0 w 546754"/>
              <a:gd name="connsiteY3" fmla="*/ 982071 h 982071"/>
              <a:gd name="connsiteX4" fmla="*/ 0 w 546754"/>
              <a:gd name="connsiteY4" fmla="*/ 20846 h 982071"/>
              <a:gd name="connsiteX0" fmla="*/ 0 w 546754"/>
              <a:gd name="connsiteY0" fmla="*/ 7566 h 968791"/>
              <a:gd name="connsiteX1" fmla="*/ 480278 w 546754"/>
              <a:gd name="connsiteY1" fmla="*/ 60065 h 968791"/>
              <a:gd name="connsiteX2" fmla="*/ 546754 w 546754"/>
              <a:gd name="connsiteY2" fmla="*/ 968791 h 968791"/>
              <a:gd name="connsiteX3" fmla="*/ 0 w 546754"/>
              <a:gd name="connsiteY3" fmla="*/ 968791 h 968791"/>
              <a:gd name="connsiteX4" fmla="*/ 0 w 546754"/>
              <a:gd name="connsiteY4" fmla="*/ 7566 h 968791"/>
              <a:gd name="connsiteX0" fmla="*/ 0 w 546754"/>
              <a:gd name="connsiteY0" fmla="*/ 7566 h 968791"/>
              <a:gd name="connsiteX1" fmla="*/ 480278 w 546754"/>
              <a:gd name="connsiteY1" fmla="*/ 60065 h 968791"/>
              <a:gd name="connsiteX2" fmla="*/ 546754 w 546754"/>
              <a:gd name="connsiteY2" fmla="*/ 968791 h 968791"/>
              <a:gd name="connsiteX3" fmla="*/ 0 w 546754"/>
              <a:gd name="connsiteY3" fmla="*/ 968791 h 968791"/>
              <a:gd name="connsiteX4" fmla="*/ 0 w 546754"/>
              <a:gd name="connsiteY4" fmla="*/ 7566 h 968791"/>
              <a:gd name="connsiteX0" fmla="*/ 0 w 543465"/>
              <a:gd name="connsiteY0" fmla="*/ 7566 h 968791"/>
              <a:gd name="connsiteX1" fmla="*/ 480278 w 543465"/>
              <a:gd name="connsiteY1" fmla="*/ 60065 h 968791"/>
              <a:gd name="connsiteX2" fmla="*/ 543465 w 543465"/>
              <a:gd name="connsiteY2" fmla="*/ 915375 h 968791"/>
              <a:gd name="connsiteX3" fmla="*/ 0 w 543465"/>
              <a:gd name="connsiteY3" fmla="*/ 968791 h 968791"/>
              <a:gd name="connsiteX4" fmla="*/ 0 w 543465"/>
              <a:gd name="connsiteY4" fmla="*/ 7566 h 968791"/>
              <a:gd name="connsiteX0" fmla="*/ 0 w 555124"/>
              <a:gd name="connsiteY0" fmla="*/ 7566 h 968791"/>
              <a:gd name="connsiteX1" fmla="*/ 480278 w 555124"/>
              <a:gd name="connsiteY1" fmla="*/ 60065 h 968791"/>
              <a:gd name="connsiteX2" fmla="*/ 543465 w 555124"/>
              <a:gd name="connsiteY2" fmla="*/ 915375 h 968791"/>
              <a:gd name="connsiteX3" fmla="*/ 0 w 555124"/>
              <a:gd name="connsiteY3" fmla="*/ 968791 h 968791"/>
              <a:gd name="connsiteX4" fmla="*/ 0 w 555124"/>
              <a:gd name="connsiteY4" fmla="*/ 7566 h 968791"/>
              <a:gd name="connsiteX0" fmla="*/ 0 w 543465"/>
              <a:gd name="connsiteY0" fmla="*/ 7566 h 968791"/>
              <a:gd name="connsiteX1" fmla="*/ 480278 w 543465"/>
              <a:gd name="connsiteY1" fmla="*/ 60065 h 968791"/>
              <a:gd name="connsiteX2" fmla="*/ 543465 w 543465"/>
              <a:gd name="connsiteY2" fmla="*/ 915375 h 968791"/>
              <a:gd name="connsiteX3" fmla="*/ 0 w 543465"/>
              <a:gd name="connsiteY3" fmla="*/ 968791 h 968791"/>
              <a:gd name="connsiteX4" fmla="*/ 0 w 543465"/>
              <a:gd name="connsiteY4" fmla="*/ 7566 h 968791"/>
              <a:gd name="connsiteX0" fmla="*/ 0 w 543465"/>
              <a:gd name="connsiteY0" fmla="*/ 7566 h 968791"/>
              <a:gd name="connsiteX1" fmla="*/ 480278 w 543465"/>
              <a:gd name="connsiteY1" fmla="*/ 60065 h 968791"/>
              <a:gd name="connsiteX2" fmla="*/ 543465 w 543465"/>
              <a:gd name="connsiteY2" fmla="*/ 915375 h 968791"/>
              <a:gd name="connsiteX3" fmla="*/ 0 w 543465"/>
              <a:gd name="connsiteY3" fmla="*/ 968791 h 968791"/>
              <a:gd name="connsiteX4" fmla="*/ 0 w 543465"/>
              <a:gd name="connsiteY4" fmla="*/ 7566 h 968791"/>
              <a:gd name="connsiteX0" fmla="*/ 0 w 555428"/>
              <a:gd name="connsiteY0" fmla="*/ 10291 h 971516"/>
              <a:gd name="connsiteX1" fmla="*/ 509880 w 555428"/>
              <a:gd name="connsiteY1" fmla="*/ 56113 h 971516"/>
              <a:gd name="connsiteX2" fmla="*/ 543465 w 555428"/>
              <a:gd name="connsiteY2" fmla="*/ 918100 h 971516"/>
              <a:gd name="connsiteX3" fmla="*/ 0 w 555428"/>
              <a:gd name="connsiteY3" fmla="*/ 971516 h 971516"/>
              <a:gd name="connsiteX4" fmla="*/ 0 w 555428"/>
              <a:gd name="connsiteY4" fmla="*/ 10291 h 971516"/>
              <a:gd name="connsiteX0" fmla="*/ 0 w 543465"/>
              <a:gd name="connsiteY0" fmla="*/ 10291 h 971516"/>
              <a:gd name="connsiteX1" fmla="*/ 509880 w 543465"/>
              <a:gd name="connsiteY1" fmla="*/ 56113 h 971516"/>
              <a:gd name="connsiteX2" fmla="*/ 543465 w 543465"/>
              <a:gd name="connsiteY2" fmla="*/ 918100 h 971516"/>
              <a:gd name="connsiteX3" fmla="*/ 0 w 543465"/>
              <a:gd name="connsiteY3" fmla="*/ 971516 h 971516"/>
              <a:gd name="connsiteX4" fmla="*/ 0 w 543465"/>
              <a:gd name="connsiteY4" fmla="*/ 10291 h 971516"/>
              <a:gd name="connsiteX0" fmla="*/ 0 w 530031"/>
              <a:gd name="connsiteY0" fmla="*/ 10291 h 971516"/>
              <a:gd name="connsiteX1" fmla="*/ 509880 w 530031"/>
              <a:gd name="connsiteY1" fmla="*/ 56113 h 971516"/>
              <a:gd name="connsiteX2" fmla="*/ 513862 w 530031"/>
              <a:gd name="connsiteY2" fmla="*/ 908085 h 971516"/>
              <a:gd name="connsiteX3" fmla="*/ 0 w 530031"/>
              <a:gd name="connsiteY3" fmla="*/ 971516 h 971516"/>
              <a:gd name="connsiteX4" fmla="*/ 0 w 530031"/>
              <a:gd name="connsiteY4" fmla="*/ 10291 h 971516"/>
              <a:gd name="connsiteX0" fmla="*/ 0 w 536501"/>
              <a:gd name="connsiteY0" fmla="*/ 10291 h 971516"/>
              <a:gd name="connsiteX1" fmla="*/ 509880 w 536501"/>
              <a:gd name="connsiteY1" fmla="*/ 56113 h 971516"/>
              <a:gd name="connsiteX2" fmla="*/ 513862 w 536501"/>
              <a:gd name="connsiteY2" fmla="*/ 908085 h 971516"/>
              <a:gd name="connsiteX3" fmla="*/ 0 w 536501"/>
              <a:gd name="connsiteY3" fmla="*/ 971516 h 971516"/>
              <a:gd name="connsiteX4" fmla="*/ 0 w 536501"/>
              <a:gd name="connsiteY4" fmla="*/ 10291 h 971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6501" h="971516">
                <a:moveTo>
                  <a:pt x="0" y="10291"/>
                </a:moveTo>
                <a:cubicBezTo>
                  <a:pt x="165244" y="5681"/>
                  <a:pt x="427191" y="-27332"/>
                  <a:pt x="509880" y="56113"/>
                </a:cubicBezTo>
                <a:cubicBezTo>
                  <a:pt x="562814" y="128909"/>
                  <a:pt x="521818" y="594317"/>
                  <a:pt x="513862" y="908085"/>
                </a:cubicBezTo>
                <a:cubicBezTo>
                  <a:pt x="385334" y="925890"/>
                  <a:pt x="181155" y="953711"/>
                  <a:pt x="0" y="971516"/>
                </a:cubicBezTo>
                <a:lnTo>
                  <a:pt x="0" y="10291"/>
                </a:lnTo>
                <a:close/>
              </a:path>
            </a:pathLst>
          </a:custGeom>
          <a:gradFill>
            <a:gsLst>
              <a:gs pos="0">
                <a:schemeClr val="accent3">
                  <a:lumMod val="10000"/>
                </a:schemeClr>
              </a:gs>
              <a:gs pos="100000">
                <a:schemeClr val="accent2">
                  <a:lumMod val="1000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sz="20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AF0EFFBE-B2A5-4CC9-B4CF-D9FB2ACA2882}"/>
              </a:ext>
            </a:extLst>
          </p:cNvPr>
          <p:cNvSpPr/>
          <p:nvPr/>
        </p:nvSpPr>
        <p:spPr>
          <a:xfrm>
            <a:off x="2105421" y="2247258"/>
            <a:ext cx="2195702" cy="720920"/>
          </a:xfrm>
          <a:prstGeom prst="rect">
            <a:avLst/>
          </a:prstGeom>
          <a:gradFill>
            <a:gsLst>
              <a:gs pos="0">
                <a:schemeClr val="accent3">
                  <a:lumMod val="50000"/>
                </a:schemeClr>
              </a:gs>
              <a:gs pos="30000">
                <a:schemeClr val="accent3"/>
              </a:gs>
              <a:gs pos="100000">
                <a:schemeClr val="accent3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sz="20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092464E2-0308-45AA-B3A1-C48FE904C623}"/>
              </a:ext>
            </a:extLst>
          </p:cNvPr>
          <p:cNvSpPr/>
          <p:nvPr/>
        </p:nvSpPr>
        <p:spPr>
          <a:xfrm>
            <a:off x="4793521" y="3099358"/>
            <a:ext cx="2472302" cy="720920"/>
          </a:xfrm>
          <a:prstGeom prst="rect">
            <a:avLst/>
          </a:prstGeom>
          <a:gradFill>
            <a:gsLst>
              <a:gs pos="0">
                <a:schemeClr val="accent2">
                  <a:lumMod val="75000"/>
                </a:schemeClr>
              </a:gs>
              <a:gs pos="19000">
                <a:schemeClr val="accent2"/>
              </a:gs>
              <a:gs pos="100000">
                <a:schemeClr val="accent2"/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sz="2000" dirty="0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xmlns="" id="{2E79603C-AB8A-4C0F-9CF0-983AE71F530B}"/>
              </a:ext>
            </a:extLst>
          </p:cNvPr>
          <p:cNvSpPr/>
          <p:nvPr/>
        </p:nvSpPr>
        <p:spPr>
          <a:xfrm rot="5400000">
            <a:off x="6889136" y="3196404"/>
            <a:ext cx="1029338" cy="503932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sz="2000" dirty="0"/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xmlns="" id="{194D154E-AD7F-45AA-9E39-F394803CB65A}"/>
              </a:ext>
            </a:extLst>
          </p:cNvPr>
          <p:cNvSpPr/>
          <p:nvPr/>
        </p:nvSpPr>
        <p:spPr>
          <a:xfrm rot="16200000">
            <a:off x="1338787" y="2355750"/>
            <a:ext cx="1029338" cy="503932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sz="2000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xmlns="" id="{6AFBAC7B-E17A-446C-B760-72494A5F2EC1}"/>
              </a:ext>
            </a:extLst>
          </p:cNvPr>
          <p:cNvSpPr/>
          <p:nvPr/>
        </p:nvSpPr>
        <p:spPr>
          <a:xfrm>
            <a:off x="4222446" y="4740872"/>
            <a:ext cx="711406" cy="232744"/>
          </a:xfrm>
          <a:prstGeom prst="ellipse">
            <a:avLst/>
          </a:prstGeom>
          <a:solidFill>
            <a:schemeClr val="tx1">
              <a:lumMod val="75000"/>
              <a:lumOff val="25000"/>
              <a:alpha val="58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sz="20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45C33F92-21EB-4230-BB75-A3D84D74144F}"/>
              </a:ext>
            </a:extLst>
          </p:cNvPr>
          <p:cNvSpPr txBox="1"/>
          <p:nvPr/>
        </p:nvSpPr>
        <p:spPr>
          <a:xfrm>
            <a:off x="108443" y="3373750"/>
            <a:ext cx="3999750" cy="900246"/>
          </a:xfrm>
          <a:prstGeom prst="rect">
            <a:avLst/>
          </a:prstGeom>
          <a:noFill/>
        </p:spPr>
        <p:txBody>
          <a:bodyPr wrap="square" lIns="68580" tIns="34290" rIns="68580" bIns="34290" rtlCol="0" anchor="t">
            <a:spAutoFit/>
          </a:bodyPr>
          <a:lstStyle/>
          <a:p>
            <a:pPr>
              <a:buSzPct val="100000"/>
            </a:pPr>
            <a:r>
              <a:rPr lang="en-US" sz="1800" dirty="0">
                <a:latin typeface="Calibri" pitchFamily="34" charset="0"/>
                <a:cs typeface="Calibri" pitchFamily="34" charset="0"/>
              </a:rPr>
              <a:t>It is a </a:t>
            </a:r>
            <a:r>
              <a:rPr lang="en-US" sz="1800" b="1" u="sng" dirty="0">
                <a:solidFill>
                  <a:srgbClr val="00B050"/>
                </a:solidFill>
                <a:latin typeface="Calibri" pitchFamily="34" charset="0"/>
                <a:cs typeface="Calibri" pitchFamily="34" charset="0"/>
              </a:rPr>
              <a:t>Java based platform 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used for developing </a:t>
            </a:r>
            <a:r>
              <a:rPr lang="en-US" sz="1800" b="1" dirty="0">
                <a:solidFill>
                  <a:srgbClr val="C00000"/>
                </a:solidFill>
                <a:latin typeface="Calibri" pitchFamily="34" charset="0"/>
                <a:cs typeface="Calibri" pitchFamily="34" charset="0"/>
              </a:rPr>
              <a:t>secure </a:t>
            </a:r>
            <a:r>
              <a:rPr lang="en-US" sz="1800" b="1" dirty="0">
                <a:latin typeface="Calibri" pitchFamily="34" charset="0"/>
                <a:cs typeface="Calibri" pitchFamily="34" charset="0"/>
              </a:rPr>
              <a:t>and </a:t>
            </a:r>
            <a:r>
              <a:rPr lang="en-US" sz="1800" b="1" dirty="0">
                <a:solidFill>
                  <a:srgbClr val="C00000"/>
                </a:solidFill>
                <a:latin typeface="Calibri" pitchFamily="34" charset="0"/>
                <a:cs typeface="Calibri" pitchFamily="34" charset="0"/>
              </a:rPr>
              <a:t>scalable </a:t>
            </a:r>
            <a:r>
              <a:rPr lang="en-US" sz="1800" b="1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enterprise/web applications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.</a:t>
            </a:r>
          </a:p>
        </p:txBody>
      </p:sp>
      <p:grpSp>
        <p:nvGrpSpPr>
          <p:cNvPr id="16" name="Group 66">
            <a:extLst>
              <a:ext uri="{FF2B5EF4-FFF2-40B4-BE49-F238E27FC236}">
                <a16:creationId xmlns:a16="http://schemas.microsoft.com/office/drawing/2014/main" xmlns="" id="{58DAC3E2-30C7-406F-AC84-0286F3959AB3}"/>
              </a:ext>
            </a:extLst>
          </p:cNvPr>
          <p:cNvGrpSpPr/>
          <p:nvPr/>
        </p:nvGrpSpPr>
        <p:grpSpPr>
          <a:xfrm>
            <a:off x="4263337" y="1246787"/>
            <a:ext cx="613454" cy="3608925"/>
            <a:chOff x="6010272" y="2713784"/>
            <a:chExt cx="715173" cy="4207334"/>
          </a:xfrm>
        </p:grpSpPr>
        <p:grpSp>
          <p:nvGrpSpPr>
            <p:cNvPr id="17" name="Group 42">
              <a:extLst>
                <a:ext uri="{FF2B5EF4-FFF2-40B4-BE49-F238E27FC236}">
                  <a16:creationId xmlns:a16="http://schemas.microsoft.com/office/drawing/2014/main" xmlns="" id="{F4A3FA5E-B9CF-45B6-B04C-591C5EAC8AF0}"/>
                </a:ext>
              </a:extLst>
            </p:cNvPr>
            <p:cNvGrpSpPr/>
            <p:nvPr/>
          </p:nvGrpSpPr>
          <p:grpSpPr>
            <a:xfrm>
              <a:off x="6010272" y="6136593"/>
              <a:ext cx="709526" cy="784525"/>
              <a:chOff x="2193351" y="5121188"/>
              <a:chExt cx="896767" cy="906320"/>
            </a:xfrm>
          </p:grpSpPr>
          <p:sp>
            <p:nvSpPr>
              <p:cNvPr id="29" name="Rectangle 8">
                <a:extLst>
                  <a:ext uri="{FF2B5EF4-FFF2-40B4-BE49-F238E27FC236}">
                    <a16:creationId xmlns:a16="http://schemas.microsoft.com/office/drawing/2014/main" xmlns="" id="{60315477-6D82-499E-AABD-CE43825690AB}"/>
                  </a:ext>
                </a:extLst>
              </p:cNvPr>
              <p:cNvSpPr/>
              <p:nvPr/>
            </p:nvSpPr>
            <p:spPr>
              <a:xfrm>
                <a:off x="2193351" y="5127408"/>
                <a:ext cx="896767" cy="900100"/>
              </a:xfrm>
              <a:custGeom>
                <a:avLst/>
                <a:gdLst/>
                <a:ahLst/>
                <a:cxnLst/>
                <a:rect l="l" t="t" r="r" b="b"/>
                <a:pathLst>
                  <a:path w="1802378" h="1800199">
                    <a:moveTo>
                      <a:pt x="0" y="0"/>
                    </a:moveTo>
                    <a:lnTo>
                      <a:pt x="1802378" y="0"/>
                    </a:lnTo>
                    <a:lnTo>
                      <a:pt x="1802378" y="289727"/>
                    </a:lnTo>
                    <a:lnTo>
                      <a:pt x="1801366" y="289727"/>
                    </a:lnTo>
                    <a:lnTo>
                      <a:pt x="901188" y="1800199"/>
                    </a:lnTo>
                    <a:lnTo>
                      <a:pt x="1012" y="289727"/>
                    </a:lnTo>
                    <a:lnTo>
                      <a:pt x="0" y="289727"/>
                    </a:lnTo>
                    <a:lnTo>
                      <a:pt x="0" y="28803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>
                      <a:lumMod val="55000"/>
                      <a:lumOff val="45000"/>
                    </a:schemeClr>
                  </a:gs>
                  <a:gs pos="100000">
                    <a:schemeClr val="accent6">
                      <a:lumMod val="55000"/>
                      <a:lumOff val="45000"/>
                    </a:schemeClr>
                  </a:gs>
                </a:gsLst>
                <a:lin ang="198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dirty="0">
                  <a:ea typeface="+mj-ea"/>
                </a:endParaRPr>
              </a:p>
            </p:txBody>
          </p:sp>
          <p:sp>
            <p:nvSpPr>
              <p:cNvPr id="30" name="Rectangle 8">
                <a:extLst>
                  <a:ext uri="{FF2B5EF4-FFF2-40B4-BE49-F238E27FC236}">
                    <a16:creationId xmlns:a16="http://schemas.microsoft.com/office/drawing/2014/main" xmlns="" id="{BACE5549-35FA-4739-9AED-1B06547AFFE2}"/>
                  </a:ext>
                </a:extLst>
              </p:cNvPr>
              <p:cNvSpPr/>
              <p:nvPr/>
            </p:nvSpPr>
            <p:spPr>
              <a:xfrm>
                <a:off x="2195737" y="5121188"/>
                <a:ext cx="679522" cy="893666"/>
              </a:xfrm>
              <a:custGeom>
                <a:avLst/>
                <a:gdLst/>
                <a:ahLst/>
                <a:cxnLst/>
                <a:rect l="l" t="t" r="r" b="b"/>
                <a:pathLst>
                  <a:path w="1359043" h="1787331">
                    <a:moveTo>
                      <a:pt x="0" y="0"/>
                    </a:moveTo>
                    <a:lnTo>
                      <a:pt x="1359043" y="0"/>
                    </a:lnTo>
                    <a:lnTo>
                      <a:pt x="1359043" y="212596"/>
                    </a:lnTo>
                    <a:lnTo>
                      <a:pt x="893519" y="1787331"/>
                    </a:lnTo>
                    <a:lnTo>
                      <a:pt x="1012" y="289727"/>
                    </a:lnTo>
                    <a:lnTo>
                      <a:pt x="0" y="289727"/>
                    </a:lnTo>
                    <a:lnTo>
                      <a:pt x="0" y="28803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>
                      <a:lumMod val="45000"/>
                      <a:lumOff val="55000"/>
                    </a:schemeClr>
                  </a:gs>
                  <a:gs pos="100000">
                    <a:schemeClr val="accent6">
                      <a:lumMod val="45000"/>
                      <a:lumOff val="55000"/>
                    </a:schemeClr>
                  </a:gs>
                </a:gsLst>
                <a:lin ang="198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dirty="0">
                  <a:ea typeface="+mj-ea"/>
                </a:endParaRPr>
              </a:p>
            </p:txBody>
          </p:sp>
          <p:sp>
            <p:nvSpPr>
              <p:cNvPr id="31" name="Rectangle 8">
                <a:extLst>
                  <a:ext uri="{FF2B5EF4-FFF2-40B4-BE49-F238E27FC236}">
                    <a16:creationId xmlns:a16="http://schemas.microsoft.com/office/drawing/2014/main" xmlns="" id="{351979AA-3E1F-4AD4-A079-471CC6A42C28}"/>
                  </a:ext>
                </a:extLst>
              </p:cNvPr>
              <p:cNvSpPr/>
              <p:nvPr/>
            </p:nvSpPr>
            <p:spPr>
              <a:xfrm>
                <a:off x="2195737" y="5121188"/>
                <a:ext cx="450922" cy="894945"/>
              </a:xfrm>
              <a:custGeom>
                <a:avLst/>
                <a:gdLst/>
                <a:ahLst/>
                <a:cxnLst/>
                <a:rect l="l" t="t" r="r" b="b"/>
                <a:pathLst>
                  <a:path w="901843" h="1789890">
                    <a:moveTo>
                      <a:pt x="0" y="0"/>
                    </a:moveTo>
                    <a:lnTo>
                      <a:pt x="897414" y="0"/>
                    </a:lnTo>
                    <a:lnTo>
                      <a:pt x="901843" y="212596"/>
                    </a:lnTo>
                    <a:lnTo>
                      <a:pt x="895045" y="1789890"/>
                    </a:lnTo>
                    <a:lnTo>
                      <a:pt x="1012" y="289727"/>
                    </a:lnTo>
                    <a:lnTo>
                      <a:pt x="0" y="289727"/>
                    </a:lnTo>
                    <a:lnTo>
                      <a:pt x="0" y="28803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>
                      <a:lumMod val="30000"/>
                      <a:lumOff val="70000"/>
                    </a:schemeClr>
                  </a:gs>
                  <a:gs pos="100000">
                    <a:schemeClr val="accent6">
                      <a:lumMod val="30000"/>
                      <a:lumOff val="70000"/>
                    </a:schemeClr>
                  </a:gs>
                </a:gsLst>
                <a:lin ang="198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dirty="0">
                  <a:ea typeface="+mj-ea"/>
                </a:endParaRPr>
              </a:p>
            </p:txBody>
          </p:sp>
          <p:sp>
            <p:nvSpPr>
              <p:cNvPr id="32" name="Rectangle 8">
                <a:extLst>
                  <a:ext uri="{FF2B5EF4-FFF2-40B4-BE49-F238E27FC236}">
                    <a16:creationId xmlns:a16="http://schemas.microsoft.com/office/drawing/2014/main" xmlns="" id="{63E24784-723C-48C7-84C3-424A29D9A4C9}"/>
                  </a:ext>
                </a:extLst>
              </p:cNvPr>
              <p:cNvSpPr/>
              <p:nvPr/>
            </p:nvSpPr>
            <p:spPr>
              <a:xfrm>
                <a:off x="2195736" y="5121188"/>
                <a:ext cx="448123" cy="895953"/>
              </a:xfrm>
              <a:custGeom>
                <a:avLst/>
                <a:gdLst/>
                <a:ahLst/>
                <a:cxnLst/>
                <a:rect l="l" t="t" r="r" b="b"/>
                <a:pathLst>
                  <a:path w="896246" h="1791906">
                    <a:moveTo>
                      <a:pt x="0" y="0"/>
                    </a:moveTo>
                    <a:lnTo>
                      <a:pt x="440115" y="0"/>
                    </a:lnTo>
                    <a:lnTo>
                      <a:pt x="452263" y="212596"/>
                    </a:lnTo>
                    <a:lnTo>
                      <a:pt x="896246" y="1791906"/>
                    </a:lnTo>
                    <a:lnTo>
                      <a:pt x="1012" y="289727"/>
                    </a:lnTo>
                    <a:lnTo>
                      <a:pt x="0" y="289727"/>
                    </a:lnTo>
                    <a:lnTo>
                      <a:pt x="0" y="28803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>
                      <a:lumMod val="20000"/>
                      <a:lumOff val="80000"/>
                    </a:schemeClr>
                  </a:gs>
                  <a:gs pos="100000">
                    <a:schemeClr val="accent6">
                      <a:lumMod val="20000"/>
                      <a:lumOff val="80000"/>
                    </a:schemeClr>
                  </a:gs>
                </a:gsLst>
                <a:lin ang="198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dirty="0">
                  <a:ea typeface="+mj-ea"/>
                </a:endParaRPr>
              </a:p>
            </p:txBody>
          </p:sp>
          <p:sp>
            <p:nvSpPr>
              <p:cNvPr id="33" name="Rectangle 8">
                <a:extLst>
                  <a:ext uri="{FF2B5EF4-FFF2-40B4-BE49-F238E27FC236}">
                    <a16:creationId xmlns:a16="http://schemas.microsoft.com/office/drawing/2014/main" xmlns="" id="{1EE0F6F9-6339-46EF-9DC5-DA4E360D5E2C}"/>
                  </a:ext>
                </a:extLst>
              </p:cNvPr>
              <p:cNvSpPr/>
              <p:nvPr/>
            </p:nvSpPr>
            <p:spPr>
              <a:xfrm>
                <a:off x="2542419" y="5815404"/>
                <a:ext cx="203587" cy="204540"/>
              </a:xfrm>
              <a:custGeom>
                <a:avLst/>
                <a:gdLst/>
                <a:ahLst/>
                <a:cxnLst/>
                <a:rect l="l" t="t" r="r" b="b"/>
                <a:pathLst>
                  <a:path w="1791810" h="1800199">
                    <a:moveTo>
                      <a:pt x="229620" y="140779"/>
                    </a:moveTo>
                    <a:cubicBezTo>
                      <a:pt x="334730" y="140779"/>
                      <a:pt x="422984" y="212958"/>
                      <a:pt x="445844" y="310765"/>
                    </a:cubicBezTo>
                    <a:lnTo>
                      <a:pt x="454300" y="310765"/>
                    </a:lnTo>
                    <a:lnTo>
                      <a:pt x="462757" y="310765"/>
                    </a:lnTo>
                    <a:cubicBezTo>
                      <a:pt x="485617" y="212958"/>
                      <a:pt x="573869" y="140779"/>
                      <a:pt x="678980" y="140779"/>
                    </a:cubicBezTo>
                    <a:cubicBezTo>
                      <a:pt x="784090" y="140779"/>
                      <a:pt x="872344" y="212958"/>
                      <a:pt x="895204" y="310765"/>
                    </a:cubicBezTo>
                    <a:lnTo>
                      <a:pt x="903659" y="310765"/>
                    </a:lnTo>
                    <a:lnTo>
                      <a:pt x="903660" y="310765"/>
                    </a:lnTo>
                    <a:lnTo>
                      <a:pt x="912116" y="310765"/>
                    </a:lnTo>
                    <a:cubicBezTo>
                      <a:pt x="934976" y="212958"/>
                      <a:pt x="1023228" y="140779"/>
                      <a:pt x="1128339" y="140779"/>
                    </a:cubicBezTo>
                    <a:cubicBezTo>
                      <a:pt x="1233450" y="140779"/>
                      <a:pt x="1321703" y="212958"/>
                      <a:pt x="1344563" y="310765"/>
                    </a:cubicBezTo>
                    <a:lnTo>
                      <a:pt x="1353019" y="310765"/>
                    </a:lnTo>
                    <a:lnTo>
                      <a:pt x="1361476" y="310765"/>
                    </a:lnTo>
                    <a:cubicBezTo>
                      <a:pt x="1384336" y="212958"/>
                      <a:pt x="1472588" y="140779"/>
                      <a:pt x="1577699" y="140779"/>
                    </a:cubicBezTo>
                    <a:cubicBezTo>
                      <a:pt x="1680932" y="140779"/>
                      <a:pt x="1767904" y="210402"/>
                      <a:pt x="1791810" y="305762"/>
                    </a:cubicBezTo>
                    <a:lnTo>
                      <a:pt x="901188" y="1800199"/>
                    </a:lnTo>
                    <a:lnTo>
                      <a:pt x="13460" y="310615"/>
                    </a:lnTo>
                    <a:cubicBezTo>
                      <a:pt x="36351" y="212881"/>
                      <a:pt x="124565" y="140779"/>
                      <a:pt x="229620" y="140779"/>
                    </a:cubicBezTo>
                    <a:close/>
                    <a:moveTo>
                      <a:pt x="0" y="0"/>
                    </a:moveTo>
                    <a:lnTo>
                      <a:pt x="1" y="0"/>
                    </a:lnTo>
                    <a:lnTo>
                      <a:pt x="4940" y="0"/>
                    </a:lnTo>
                    <a:lnTo>
                      <a:pt x="4940" y="296318"/>
                    </a:lnTo>
                    <a:lnTo>
                      <a:pt x="1012" y="289727"/>
                    </a:lnTo>
                    <a:lnTo>
                      <a:pt x="1" y="289727"/>
                    </a:lnTo>
                    <a:lnTo>
                      <a:pt x="0" y="289727"/>
                    </a:lnTo>
                    <a:lnTo>
                      <a:pt x="0" y="288030"/>
                    </a:lnTo>
                    <a:close/>
                  </a:path>
                </a:pathLst>
              </a:custGeom>
              <a:gradFill>
                <a:gsLst>
                  <a:gs pos="15000">
                    <a:schemeClr val="accent6">
                      <a:lumMod val="5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108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dirty="0">
                  <a:ea typeface="+mj-ea"/>
                </a:endParaRPr>
              </a:p>
            </p:txBody>
          </p:sp>
        </p:grpSp>
        <p:grpSp>
          <p:nvGrpSpPr>
            <p:cNvPr id="18" name="Group 43">
              <a:extLst>
                <a:ext uri="{FF2B5EF4-FFF2-40B4-BE49-F238E27FC236}">
                  <a16:creationId xmlns:a16="http://schemas.microsoft.com/office/drawing/2014/main" xmlns="" id="{D0C63B24-CFA6-4441-B0A8-65323CF457FC}"/>
                </a:ext>
              </a:extLst>
            </p:cNvPr>
            <p:cNvGrpSpPr/>
            <p:nvPr/>
          </p:nvGrpSpPr>
          <p:grpSpPr>
            <a:xfrm>
              <a:off x="6012160" y="2852936"/>
              <a:ext cx="707640" cy="3348900"/>
              <a:chOff x="6012160" y="2852936"/>
              <a:chExt cx="707640" cy="3348900"/>
            </a:xfrm>
          </p:grpSpPr>
          <p:grpSp>
            <p:nvGrpSpPr>
              <p:cNvPr id="21" name="Group 46">
                <a:extLst>
                  <a:ext uri="{FF2B5EF4-FFF2-40B4-BE49-F238E27FC236}">
                    <a16:creationId xmlns:a16="http://schemas.microsoft.com/office/drawing/2014/main" xmlns="" id="{E17C75E5-CE08-46D4-8EDD-6DCB6A60B251}"/>
                  </a:ext>
                </a:extLst>
              </p:cNvPr>
              <p:cNvGrpSpPr/>
              <p:nvPr/>
            </p:nvGrpSpPr>
            <p:grpSpPr>
              <a:xfrm>
                <a:off x="6012160" y="5074485"/>
                <a:ext cx="707640" cy="1127351"/>
                <a:chOff x="6012160" y="5074485"/>
                <a:chExt cx="707640" cy="1127351"/>
              </a:xfrm>
            </p:grpSpPr>
            <p:sp>
              <p:nvSpPr>
                <p:cNvPr id="26" name="Rectangle 2">
                  <a:extLst>
                    <a:ext uri="{FF2B5EF4-FFF2-40B4-BE49-F238E27FC236}">
                      <a16:creationId xmlns:a16="http://schemas.microsoft.com/office/drawing/2014/main" xmlns="" id="{EE5C985F-3C08-4E51-B4E9-A0EBAE5BB26A}"/>
                    </a:ext>
                  </a:extLst>
                </p:cNvPr>
                <p:cNvSpPr/>
                <p:nvPr/>
              </p:nvSpPr>
              <p:spPr>
                <a:xfrm>
                  <a:off x="6012160" y="5074486"/>
                  <a:ext cx="237600" cy="11219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1061" h="4392488">
                      <a:moveTo>
                        <a:pt x="0" y="0"/>
                      </a:moveTo>
                      <a:lnTo>
                        <a:pt x="571061" y="0"/>
                      </a:lnTo>
                      <a:lnTo>
                        <a:pt x="571061" y="4392488"/>
                      </a:lnTo>
                      <a:lnTo>
                        <a:pt x="560315" y="4392488"/>
                      </a:lnTo>
                      <a:cubicBezTo>
                        <a:pt x="531263" y="4268191"/>
                        <a:pt x="419108" y="4176464"/>
                        <a:pt x="285530" y="4176464"/>
                      </a:cubicBezTo>
                      <a:cubicBezTo>
                        <a:pt x="151952" y="4176464"/>
                        <a:pt x="39798" y="4268191"/>
                        <a:pt x="10747" y="4392488"/>
                      </a:cubicBezTo>
                      <a:lnTo>
                        <a:pt x="0" y="439248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000" dirty="0">
                    <a:ea typeface="+mj-ea"/>
                  </a:endParaRPr>
                </a:p>
              </p:txBody>
            </p:sp>
            <p:sp>
              <p:nvSpPr>
                <p:cNvPr id="27" name="Rectangle 2">
                  <a:extLst>
                    <a:ext uri="{FF2B5EF4-FFF2-40B4-BE49-F238E27FC236}">
                      <a16:creationId xmlns:a16="http://schemas.microsoft.com/office/drawing/2014/main" xmlns="" id="{D9482157-AFC2-4C58-AF06-A125D70797B8}"/>
                    </a:ext>
                  </a:extLst>
                </p:cNvPr>
                <p:cNvSpPr/>
                <p:nvPr/>
              </p:nvSpPr>
              <p:spPr>
                <a:xfrm>
                  <a:off x="6249871" y="5074485"/>
                  <a:ext cx="237600" cy="11219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1061" h="4392488">
                      <a:moveTo>
                        <a:pt x="0" y="0"/>
                      </a:moveTo>
                      <a:lnTo>
                        <a:pt x="571061" y="0"/>
                      </a:lnTo>
                      <a:lnTo>
                        <a:pt x="571061" y="4392488"/>
                      </a:lnTo>
                      <a:lnTo>
                        <a:pt x="560315" y="4392488"/>
                      </a:lnTo>
                      <a:cubicBezTo>
                        <a:pt x="531263" y="4268191"/>
                        <a:pt x="419108" y="4176464"/>
                        <a:pt x="285530" y="4176464"/>
                      </a:cubicBezTo>
                      <a:cubicBezTo>
                        <a:pt x="151952" y="4176464"/>
                        <a:pt x="39798" y="4268191"/>
                        <a:pt x="10747" y="4392488"/>
                      </a:cubicBezTo>
                      <a:lnTo>
                        <a:pt x="0" y="4392488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000" dirty="0">
                    <a:ea typeface="+mj-ea"/>
                  </a:endParaRPr>
                </a:p>
              </p:txBody>
            </p:sp>
            <p:sp>
              <p:nvSpPr>
                <p:cNvPr id="28" name="Rectangle 2">
                  <a:extLst>
                    <a:ext uri="{FF2B5EF4-FFF2-40B4-BE49-F238E27FC236}">
                      <a16:creationId xmlns:a16="http://schemas.microsoft.com/office/drawing/2014/main" xmlns="" id="{9D65716A-ED71-4E38-A03A-FC8F3777B396}"/>
                    </a:ext>
                  </a:extLst>
                </p:cNvPr>
                <p:cNvSpPr/>
                <p:nvPr/>
              </p:nvSpPr>
              <p:spPr>
                <a:xfrm>
                  <a:off x="6482200" y="5079873"/>
                  <a:ext cx="237600" cy="11219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1061" h="4392488">
                      <a:moveTo>
                        <a:pt x="0" y="0"/>
                      </a:moveTo>
                      <a:lnTo>
                        <a:pt x="571061" y="0"/>
                      </a:lnTo>
                      <a:lnTo>
                        <a:pt x="571061" y="4392488"/>
                      </a:lnTo>
                      <a:lnTo>
                        <a:pt x="560315" y="4392488"/>
                      </a:lnTo>
                      <a:cubicBezTo>
                        <a:pt x="531263" y="4268191"/>
                        <a:pt x="419108" y="4176464"/>
                        <a:pt x="285530" y="4176464"/>
                      </a:cubicBezTo>
                      <a:cubicBezTo>
                        <a:pt x="151952" y="4176464"/>
                        <a:pt x="39798" y="4268191"/>
                        <a:pt x="10747" y="4392488"/>
                      </a:cubicBezTo>
                      <a:lnTo>
                        <a:pt x="0" y="439248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000" dirty="0">
                    <a:ea typeface="+mj-ea"/>
                  </a:endParaRPr>
                </a:p>
              </p:txBody>
            </p:sp>
          </p:grpSp>
          <p:grpSp>
            <p:nvGrpSpPr>
              <p:cNvPr id="22" name="Group 47">
                <a:extLst>
                  <a:ext uri="{FF2B5EF4-FFF2-40B4-BE49-F238E27FC236}">
                    <a16:creationId xmlns:a16="http://schemas.microsoft.com/office/drawing/2014/main" xmlns="" id="{B39A9241-39E2-4272-B389-B34C14914D78}"/>
                  </a:ext>
                </a:extLst>
              </p:cNvPr>
              <p:cNvGrpSpPr/>
              <p:nvPr/>
            </p:nvGrpSpPr>
            <p:grpSpPr>
              <a:xfrm>
                <a:off x="6012160" y="2852936"/>
                <a:ext cx="707640" cy="2237706"/>
                <a:chOff x="6012160" y="2852936"/>
                <a:chExt cx="707640" cy="2237706"/>
              </a:xfrm>
            </p:grpSpPr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xmlns="" id="{09099238-A69E-4AAB-B6D4-DC2D521D72F9}"/>
                    </a:ext>
                  </a:extLst>
                </p:cNvPr>
                <p:cNvSpPr/>
                <p:nvPr/>
              </p:nvSpPr>
              <p:spPr>
                <a:xfrm>
                  <a:off x="6482200" y="2858320"/>
                  <a:ext cx="237600" cy="2232322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000" dirty="0">
                    <a:ea typeface="+mj-ea"/>
                  </a:endParaRPr>
                </a:p>
              </p:txBody>
            </p:sp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xmlns="" id="{132AA088-2BD3-4D3D-9F5A-F17EAEA60043}"/>
                    </a:ext>
                  </a:extLst>
                </p:cNvPr>
                <p:cNvSpPr/>
                <p:nvPr/>
              </p:nvSpPr>
              <p:spPr>
                <a:xfrm>
                  <a:off x="6250133" y="2852936"/>
                  <a:ext cx="237600" cy="2232322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000" dirty="0">
                    <a:ea typeface="+mj-ea"/>
                  </a:endParaRPr>
                </a:p>
              </p:txBody>
            </p:sp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xmlns="" id="{A31FA620-5E20-4512-A102-15A956E44C9A}"/>
                    </a:ext>
                  </a:extLst>
                </p:cNvPr>
                <p:cNvSpPr/>
                <p:nvPr/>
              </p:nvSpPr>
              <p:spPr>
                <a:xfrm>
                  <a:off x="6012160" y="2852936"/>
                  <a:ext cx="237600" cy="2232322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000" dirty="0">
                    <a:ea typeface="+mj-ea"/>
                  </a:endParaRPr>
                </a:p>
              </p:txBody>
            </p:sp>
          </p:grpSp>
        </p:grpSp>
        <p:sp>
          <p:nvSpPr>
            <p:cNvPr id="19" name="Hexagon 1">
              <a:extLst>
                <a:ext uri="{FF2B5EF4-FFF2-40B4-BE49-F238E27FC236}">
                  <a16:creationId xmlns:a16="http://schemas.microsoft.com/office/drawing/2014/main" xmlns="" id="{E754CEF8-F9C6-4025-8427-503266392BE6}"/>
                </a:ext>
              </a:extLst>
            </p:cNvPr>
            <p:cNvSpPr/>
            <p:nvPr/>
          </p:nvSpPr>
          <p:spPr>
            <a:xfrm rot="10800000" flipH="1" flipV="1">
              <a:off x="6012421" y="2713784"/>
              <a:ext cx="713024" cy="278304"/>
            </a:xfrm>
            <a:custGeom>
              <a:avLst/>
              <a:gdLst>
                <a:gd name="connsiteX0" fmla="*/ 0 w 713024"/>
                <a:gd name="connsiteY0" fmla="*/ 277692 h 555383"/>
                <a:gd name="connsiteX1" fmla="*/ 138846 w 713024"/>
                <a:gd name="connsiteY1" fmla="*/ 0 h 555383"/>
                <a:gd name="connsiteX2" fmla="*/ 574178 w 713024"/>
                <a:gd name="connsiteY2" fmla="*/ 0 h 555383"/>
                <a:gd name="connsiteX3" fmla="*/ 713024 w 713024"/>
                <a:gd name="connsiteY3" fmla="*/ 277692 h 555383"/>
                <a:gd name="connsiteX4" fmla="*/ 574178 w 713024"/>
                <a:gd name="connsiteY4" fmla="*/ 555383 h 555383"/>
                <a:gd name="connsiteX5" fmla="*/ 138846 w 713024"/>
                <a:gd name="connsiteY5" fmla="*/ 555383 h 555383"/>
                <a:gd name="connsiteX6" fmla="*/ 0 w 713024"/>
                <a:gd name="connsiteY6" fmla="*/ 277692 h 555383"/>
                <a:gd name="connsiteX0" fmla="*/ 0 w 713024"/>
                <a:gd name="connsiteY0" fmla="*/ 277692 h 555383"/>
                <a:gd name="connsiteX1" fmla="*/ 138846 w 713024"/>
                <a:gd name="connsiteY1" fmla="*/ 0 h 555383"/>
                <a:gd name="connsiteX2" fmla="*/ 574178 w 713024"/>
                <a:gd name="connsiteY2" fmla="*/ 0 h 555383"/>
                <a:gd name="connsiteX3" fmla="*/ 713024 w 713024"/>
                <a:gd name="connsiteY3" fmla="*/ 277692 h 555383"/>
                <a:gd name="connsiteX4" fmla="*/ 574178 w 713024"/>
                <a:gd name="connsiteY4" fmla="*/ 555383 h 555383"/>
                <a:gd name="connsiteX5" fmla="*/ 231715 w 713024"/>
                <a:gd name="connsiteY5" fmla="*/ 555383 h 555383"/>
                <a:gd name="connsiteX6" fmla="*/ 0 w 713024"/>
                <a:gd name="connsiteY6" fmla="*/ 277692 h 555383"/>
                <a:gd name="connsiteX0" fmla="*/ 0 w 713024"/>
                <a:gd name="connsiteY0" fmla="*/ 277692 h 555383"/>
                <a:gd name="connsiteX1" fmla="*/ 138846 w 713024"/>
                <a:gd name="connsiteY1" fmla="*/ 0 h 555383"/>
                <a:gd name="connsiteX2" fmla="*/ 574178 w 713024"/>
                <a:gd name="connsiteY2" fmla="*/ 0 h 555383"/>
                <a:gd name="connsiteX3" fmla="*/ 713024 w 713024"/>
                <a:gd name="connsiteY3" fmla="*/ 277692 h 555383"/>
                <a:gd name="connsiteX4" fmla="*/ 490834 w 713024"/>
                <a:gd name="connsiteY4" fmla="*/ 553001 h 555383"/>
                <a:gd name="connsiteX5" fmla="*/ 231715 w 713024"/>
                <a:gd name="connsiteY5" fmla="*/ 555383 h 555383"/>
                <a:gd name="connsiteX6" fmla="*/ 0 w 713024"/>
                <a:gd name="connsiteY6" fmla="*/ 277692 h 555383"/>
                <a:gd name="connsiteX0" fmla="*/ 0 w 713024"/>
                <a:gd name="connsiteY0" fmla="*/ 277692 h 555383"/>
                <a:gd name="connsiteX1" fmla="*/ 217427 w 713024"/>
                <a:gd name="connsiteY1" fmla="*/ 0 h 555383"/>
                <a:gd name="connsiteX2" fmla="*/ 574178 w 713024"/>
                <a:gd name="connsiteY2" fmla="*/ 0 h 555383"/>
                <a:gd name="connsiteX3" fmla="*/ 713024 w 713024"/>
                <a:gd name="connsiteY3" fmla="*/ 277692 h 555383"/>
                <a:gd name="connsiteX4" fmla="*/ 490834 w 713024"/>
                <a:gd name="connsiteY4" fmla="*/ 553001 h 555383"/>
                <a:gd name="connsiteX5" fmla="*/ 231715 w 713024"/>
                <a:gd name="connsiteY5" fmla="*/ 555383 h 555383"/>
                <a:gd name="connsiteX6" fmla="*/ 0 w 713024"/>
                <a:gd name="connsiteY6" fmla="*/ 277692 h 555383"/>
                <a:gd name="connsiteX0" fmla="*/ 0 w 713024"/>
                <a:gd name="connsiteY0" fmla="*/ 277692 h 555383"/>
                <a:gd name="connsiteX1" fmla="*/ 217427 w 713024"/>
                <a:gd name="connsiteY1" fmla="*/ 0 h 555383"/>
                <a:gd name="connsiteX2" fmla="*/ 478928 w 713024"/>
                <a:gd name="connsiteY2" fmla="*/ 7144 h 555383"/>
                <a:gd name="connsiteX3" fmla="*/ 713024 w 713024"/>
                <a:gd name="connsiteY3" fmla="*/ 277692 h 555383"/>
                <a:gd name="connsiteX4" fmla="*/ 490834 w 713024"/>
                <a:gd name="connsiteY4" fmla="*/ 553001 h 555383"/>
                <a:gd name="connsiteX5" fmla="*/ 231715 w 713024"/>
                <a:gd name="connsiteY5" fmla="*/ 555383 h 555383"/>
                <a:gd name="connsiteX6" fmla="*/ 0 w 713024"/>
                <a:gd name="connsiteY6" fmla="*/ 277692 h 555383"/>
                <a:gd name="connsiteX0" fmla="*/ 0 w 713024"/>
                <a:gd name="connsiteY0" fmla="*/ 277692 h 555383"/>
                <a:gd name="connsiteX1" fmla="*/ 217427 w 713024"/>
                <a:gd name="connsiteY1" fmla="*/ 0 h 555383"/>
                <a:gd name="connsiteX2" fmla="*/ 486072 w 713024"/>
                <a:gd name="connsiteY2" fmla="*/ 0 h 555383"/>
                <a:gd name="connsiteX3" fmla="*/ 713024 w 713024"/>
                <a:gd name="connsiteY3" fmla="*/ 277692 h 555383"/>
                <a:gd name="connsiteX4" fmla="*/ 490834 w 713024"/>
                <a:gd name="connsiteY4" fmla="*/ 553001 h 555383"/>
                <a:gd name="connsiteX5" fmla="*/ 231715 w 713024"/>
                <a:gd name="connsiteY5" fmla="*/ 555383 h 555383"/>
                <a:gd name="connsiteX6" fmla="*/ 0 w 713024"/>
                <a:gd name="connsiteY6" fmla="*/ 277692 h 555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3024" h="555383">
                  <a:moveTo>
                    <a:pt x="0" y="277692"/>
                  </a:moveTo>
                  <a:lnTo>
                    <a:pt x="217427" y="0"/>
                  </a:lnTo>
                  <a:lnTo>
                    <a:pt x="486072" y="0"/>
                  </a:lnTo>
                  <a:lnTo>
                    <a:pt x="713024" y="277692"/>
                  </a:lnTo>
                  <a:lnTo>
                    <a:pt x="490834" y="553001"/>
                  </a:lnTo>
                  <a:lnTo>
                    <a:pt x="231715" y="555383"/>
                  </a:lnTo>
                  <a:lnTo>
                    <a:pt x="0" y="277692"/>
                  </a:lnTo>
                  <a:close/>
                </a:path>
              </a:pathLst>
            </a:custGeom>
            <a:blipFill dpi="0" rotWithShape="1">
              <a:blip r:embed="rId3"/>
              <a:srcRect/>
              <a:tile tx="0" ty="0" sx="1000" sy="9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000" dirty="0">
                <a:ea typeface="+mj-ea"/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xmlns="" id="{0B02EB5C-4BBD-471F-B760-0199148DE77A}"/>
                </a:ext>
              </a:extLst>
            </p:cNvPr>
            <p:cNvSpPr/>
            <p:nvPr/>
          </p:nvSpPr>
          <p:spPr>
            <a:xfrm>
              <a:off x="6270232" y="2798936"/>
              <a:ext cx="197403" cy="108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000" dirty="0">
                <a:ea typeface="+mj-ea"/>
              </a:endParaRPr>
            </a:p>
          </p:txBody>
        </p:sp>
      </p:grpSp>
      <p:sp>
        <p:nvSpPr>
          <p:cNvPr id="34" name="Parallelogram 31">
            <a:extLst>
              <a:ext uri="{FF2B5EF4-FFF2-40B4-BE49-F238E27FC236}">
                <a16:creationId xmlns:a16="http://schemas.microsoft.com/office/drawing/2014/main" xmlns="" id="{4BF9B406-1863-41A9-B72A-B8431EFDFD26}"/>
              </a:ext>
            </a:extLst>
          </p:cNvPr>
          <p:cNvSpPr/>
          <p:nvPr/>
        </p:nvSpPr>
        <p:spPr>
          <a:xfrm rot="16200000" flipH="1">
            <a:off x="3813618" y="2448534"/>
            <a:ext cx="1555649" cy="1208306"/>
          </a:xfrm>
          <a:custGeom>
            <a:avLst/>
            <a:gdLst>
              <a:gd name="connsiteX0" fmla="*/ 0 w 2160038"/>
              <a:gd name="connsiteY0" fmla="*/ 1598104 h 1598104"/>
              <a:gd name="connsiteX1" fmla="*/ 1205194 w 2160038"/>
              <a:gd name="connsiteY1" fmla="*/ 0 h 1598104"/>
              <a:gd name="connsiteX2" fmla="*/ 2160038 w 2160038"/>
              <a:gd name="connsiteY2" fmla="*/ 0 h 1598104"/>
              <a:gd name="connsiteX3" fmla="*/ 954844 w 2160038"/>
              <a:gd name="connsiteY3" fmla="*/ 1598104 h 1598104"/>
              <a:gd name="connsiteX4" fmla="*/ 0 w 2160038"/>
              <a:gd name="connsiteY4" fmla="*/ 1598104 h 1598104"/>
              <a:gd name="connsiteX0" fmla="*/ 0 w 2160038"/>
              <a:gd name="connsiteY0" fmla="*/ 1598104 h 1598104"/>
              <a:gd name="connsiteX1" fmla="*/ 1205194 w 2160038"/>
              <a:gd name="connsiteY1" fmla="*/ 0 h 1598104"/>
              <a:gd name="connsiteX2" fmla="*/ 2160038 w 2160038"/>
              <a:gd name="connsiteY2" fmla="*/ 0 h 1598104"/>
              <a:gd name="connsiteX3" fmla="*/ 954844 w 2160038"/>
              <a:gd name="connsiteY3" fmla="*/ 1598104 h 1598104"/>
              <a:gd name="connsiteX4" fmla="*/ 196602 w 2160038"/>
              <a:gd name="connsiteY4" fmla="*/ 1593944 h 1598104"/>
              <a:gd name="connsiteX5" fmla="*/ 0 w 2160038"/>
              <a:gd name="connsiteY5" fmla="*/ 1598104 h 1598104"/>
              <a:gd name="connsiteX0" fmla="*/ 0 w 2086559"/>
              <a:gd name="connsiteY0" fmla="*/ 1489247 h 1598104"/>
              <a:gd name="connsiteX1" fmla="*/ 1131715 w 2086559"/>
              <a:gd name="connsiteY1" fmla="*/ 0 h 1598104"/>
              <a:gd name="connsiteX2" fmla="*/ 2086559 w 2086559"/>
              <a:gd name="connsiteY2" fmla="*/ 0 h 1598104"/>
              <a:gd name="connsiteX3" fmla="*/ 881365 w 2086559"/>
              <a:gd name="connsiteY3" fmla="*/ 1598104 h 1598104"/>
              <a:gd name="connsiteX4" fmla="*/ 123123 w 2086559"/>
              <a:gd name="connsiteY4" fmla="*/ 1593944 h 1598104"/>
              <a:gd name="connsiteX5" fmla="*/ 0 w 2086559"/>
              <a:gd name="connsiteY5" fmla="*/ 1489247 h 1598104"/>
              <a:gd name="connsiteX0" fmla="*/ 0 w 2086559"/>
              <a:gd name="connsiteY0" fmla="*/ 1489247 h 1598104"/>
              <a:gd name="connsiteX1" fmla="*/ 1131715 w 2086559"/>
              <a:gd name="connsiteY1" fmla="*/ 0 h 1598104"/>
              <a:gd name="connsiteX2" fmla="*/ 2086559 w 2086559"/>
              <a:gd name="connsiteY2" fmla="*/ 0 h 1598104"/>
              <a:gd name="connsiteX3" fmla="*/ 881365 w 2086559"/>
              <a:gd name="connsiteY3" fmla="*/ 1598104 h 1598104"/>
              <a:gd name="connsiteX4" fmla="*/ 123123 w 2086559"/>
              <a:gd name="connsiteY4" fmla="*/ 1593944 h 1598104"/>
              <a:gd name="connsiteX5" fmla="*/ 0 w 2086559"/>
              <a:gd name="connsiteY5" fmla="*/ 1489247 h 1598104"/>
              <a:gd name="connsiteX0" fmla="*/ 0 w 2078395"/>
              <a:gd name="connsiteY0" fmla="*/ 1478364 h 1598104"/>
              <a:gd name="connsiteX1" fmla="*/ 1123551 w 2078395"/>
              <a:gd name="connsiteY1" fmla="*/ 0 h 1598104"/>
              <a:gd name="connsiteX2" fmla="*/ 2078395 w 2078395"/>
              <a:gd name="connsiteY2" fmla="*/ 0 h 1598104"/>
              <a:gd name="connsiteX3" fmla="*/ 873201 w 2078395"/>
              <a:gd name="connsiteY3" fmla="*/ 1598104 h 1598104"/>
              <a:gd name="connsiteX4" fmla="*/ 114959 w 2078395"/>
              <a:gd name="connsiteY4" fmla="*/ 1593944 h 1598104"/>
              <a:gd name="connsiteX5" fmla="*/ 0 w 2078395"/>
              <a:gd name="connsiteY5" fmla="*/ 1478364 h 1598104"/>
              <a:gd name="connsiteX0" fmla="*/ 0 w 2078395"/>
              <a:gd name="connsiteY0" fmla="*/ 1478364 h 1598104"/>
              <a:gd name="connsiteX1" fmla="*/ 1123551 w 2078395"/>
              <a:gd name="connsiteY1" fmla="*/ 0 h 1598104"/>
              <a:gd name="connsiteX2" fmla="*/ 2078395 w 2078395"/>
              <a:gd name="connsiteY2" fmla="*/ 0 h 1598104"/>
              <a:gd name="connsiteX3" fmla="*/ 873201 w 2078395"/>
              <a:gd name="connsiteY3" fmla="*/ 1598104 h 1598104"/>
              <a:gd name="connsiteX4" fmla="*/ 114959 w 2078395"/>
              <a:gd name="connsiteY4" fmla="*/ 1593944 h 1598104"/>
              <a:gd name="connsiteX5" fmla="*/ 0 w 2078395"/>
              <a:gd name="connsiteY5" fmla="*/ 1478364 h 1598104"/>
              <a:gd name="connsiteX0" fmla="*/ 0 w 2078395"/>
              <a:gd name="connsiteY0" fmla="*/ 1478364 h 1598104"/>
              <a:gd name="connsiteX1" fmla="*/ 1123551 w 2078395"/>
              <a:gd name="connsiteY1" fmla="*/ 0 h 1598104"/>
              <a:gd name="connsiteX2" fmla="*/ 2078395 w 2078395"/>
              <a:gd name="connsiteY2" fmla="*/ 0 h 1598104"/>
              <a:gd name="connsiteX3" fmla="*/ 873201 w 2078395"/>
              <a:gd name="connsiteY3" fmla="*/ 1598104 h 1598104"/>
              <a:gd name="connsiteX4" fmla="*/ 114959 w 2078395"/>
              <a:gd name="connsiteY4" fmla="*/ 1593944 h 1598104"/>
              <a:gd name="connsiteX5" fmla="*/ 0 w 2078395"/>
              <a:gd name="connsiteY5" fmla="*/ 1478364 h 1598104"/>
              <a:gd name="connsiteX0" fmla="*/ 0 w 2078395"/>
              <a:gd name="connsiteY0" fmla="*/ 1478364 h 1598104"/>
              <a:gd name="connsiteX1" fmla="*/ 1123551 w 2078395"/>
              <a:gd name="connsiteY1" fmla="*/ 0 h 1598104"/>
              <a:gd name="connsiteX2" fmla="*/ 2078395 w 2078395"/>
              <a:gd name="connsiteY2" fmla="*/ 0 h 1598104"/>
              <a:gd name="connsiteX3" fmla="*/ 873201 w 2078395"/>
              <a:gd name="connsiteY3" fmla="*/ 1598104 h 1598104"/>
              <a:gd name="connsiteX4" fmla="*/ 114959 w 2078395"/>
              <a:gd name="connsiteY4" fmla="*/ 1593944 h 1598104"/>
              <a:gd name="connsiteX5" fmla="*/ 0 w 2078395"/>
              <a:gd name="connsiteY5" fmla="*/ 1478364 h 1598104"/>
              <a:gd name="connsiteX0" fmla="*/ 0 w 2078395"/>
              <a:gd name="connsiteY0" fmla="*/ 1478364 h 1598104"/>
              <a:gd name="connsiteX1" fmla="*/ 1123551 w 2078395"/>
              <a:gd name="connsiteY1" fmla="*/ 0 h 1598104"/>
              <a:gd name="connsiteX2" fmla="*/ 2078395 w 2078395"/>
              <a:gd name="connsiteY2" fmla="*/ 0 h 1598104"/>
              <a:gd name="connsiteX3" fmla="*/ 873201 w 2078395"/>
              <a:gd name="connsiteY3" fmla="*/ 1598104 h 1598104"/>
              <a:gd name="connsiteX4" fmla="*/ 114959 w 2078395"/>
              <a:gd name="connsiteY4" fmla="*/ 1593944 h 1598104"/>
              <a:gd name="connsiteX5" fmla="*/ 0 w 2078395"/>
              <a:gd name="connsiteY5" fmla="*/ 1478364 h 1598104"/>
              <a:gd name="connsiteX0" fmla="*/ 0 w 2089280"/>
              <a:gd name="connsiteY0" fmla="*/ 1478366 h 1598104"/>
              <a:gd name="connsiteX1" fmla="*/ 1134436 w 2089280"/>
              <a:gd name="connsiteY1" fmla="*/ 0 h 1598104"/>
              <a:gd name="connsiteX2" fmla="*/ 2089280 w 2089280"/>
              <a:gd name="connsiteY2" fmla="*/ 0 h 1598104"/>
              <a:gd name="connsiteX3" fmla="*/ 884086 w 2089280"/>
              <a:gd name="connsiteY3" fmla="*/ 1598104 h 1598104"/>
              <a:gd name="connsiteX4" fmla="*/ 125844 w 2089280"/>
              <a:gd name="connsiteY4" fmla="*/ 1593944 h 1598104"/>
              <a:gd name="connsiteX5" fmla="*/ 0 w 2089280"/>
              <a:gd name="connsiteY5" fmla="*/ 1478366 h 1598104"/>
              <a:gd name="connsiteX0" fmla="*/ 0 w 2089280"/>
              <a:gd name="connsiteY0" fmla="*/ 1470201 h 1598104"/>
              <a:gd name="connsiteX1" fmla="*/ 1134436 w 2089280"/>
              <a:gd name="connsiteY1" fmla="*/ 0 h 1598104"/>
              <a:gd name="connsiteX2" fmla="*/ 2089280 w 2089280"/>
              <a:gd name="connsiteY2" fmla="*/ 0 h 1598104"/>
              <a:gd name="connsiteX3" fmla="*/ 884086 w 2089280"/>
              <a:gd name="connsiteY3" fmla="*/ 1598104 h 1598104"/>
              <a:gd name="connsiteX4" fmla="*/ 125844 w 2089280"/>
              <a:gd name="connsiteY4" fmla="*/ 1593944 h 1598104"/>
              <a:gd name="connsiteX5" fmla="*/ 0 w 2089280"/>
              <a:gd name="connsiteY5" fmla="*/ 1470201 h 1598104"/>
              <a:gd name="connsiteX0" fmla="*/ 0 w 2116495"/>
              <a:gd name="connsiteY0" fmla="*/ 1413051 h 1598104"/>
              <a:gd name="connsiteX1" fmla="*/ 1161651 w 2116495"/>
              <a:gd name="connsiteY1" fmla="*/ 0 h 1598104"/>
              <a:gd name="connsiteX2" fmla="*/ 2116495 w 2116495"/>
              <a:gd name="connsiteY2" fmla="*/ 0 h 1598104"/>
              <a:gd name="connsiteX3" fmla="*/ 911301 w 2116495"/>
              <a:gd name="connsiteY3" fmla="*/ 1598104 h 1598104"/>
              <a:gd name="connsiteX4" fmla="*/ 153059 w 2116495"/>
              <a:gd name="connsiteY4" fmla="*/ 1593944 h 1598104"/>
              <a:gd name="connsiteX5" fmla="*/ 0 w 2116495"/>
              <a:gd name="connsiteY5" fmla="*/ 1413051 h 1598104"/>
              <a:gd name="connsiteX0" fmla="*/ 0 w 2116495"/>
              <a:gd name="connsiteY0" fmla="*/ 1413051 h 1598104"/>
              <a:gd name="connsiteX1" fmla="*/ 1161651 w 2116495"/>
              <a:gd name="connsiteY1" fmla="*/ 0 h 1598104"/>
              <a:gd name="connsiteX2" fmla="*/ 2116495 w 2116495"/>
              <a:gd name="connsiteY2" fmla="*/ 0 h 1598104"/>
              <a:gd name="connsiteX3" fmla="*/ 911301 w 2116495"/>
              <a:gd name="connsiteY3" fmla="*/ 1598104 h 1598104"/>
              <a:gd name="connsiteX4" fmla="*/ 153059 w 2116495"/>
              <a:gd name="connsiteY4" fmla="*/ 1593944 h 1598104"/>
              <a:gd name="connsiteX5" fmla="*/ 0 w 2116495"/>
              <a:gd name="connsiteY5" fmla="*/ 1413051 h 1598104"/>
              <a:gd name="connsiteX0" fmla="*/ 0 w 2116495"/>
              <a:gd name="connsiteY0" fmla="*/ 1413051 h 1598104"/>
              <a:gd name="connsiteX1" fmla="*/ 1161651 w 2116495"/>
              <a:gd name="connsiteY1" fmla="*/ 0 h 1598104"/>
              <a:gd name="connsiteX2" fmla="*/ 2116495 w 2116495"/>
              <a:gd name="connsiteY2" fmla="*/ 0 h 1598104"/>
              <a:gd name="connsiteX3" fmla="*/ 911301 w 2116495"/>
              <a:gd name="connsiteY3" fmla="*/ 1598104 h 1598104"/>
              <a:gd name="connsiteX4" fmla="*/ 153059 w 2116495"/>
              <a:gd name="connsiteY4" fmla="*/ 1593944 h 1598104"/>
              <a:gd name="connsiteX5" fmla="*/ 0 w 2116495"/>
              <a:gd name="connsiteY5" fmla="*/ 1413051 h 1598104"/>
              <a:gd name="connsiteX0" fmla="*/ 0 w 2127381"/>
              <a:gd name="connsiteY0" fmla="*/ 1323246 h 1598104"/>
              <a:gd name="connsiteX1" fmla="*/ 1172537 w 2127381"/>
              <a:gd name="connsiteY1" fmla="*/ 0 h 1598104"/>
              <a:gd name="connsiteX2" fmla="*/ 2127381 w 2127381"/>
              <a:gd name="connsiteY2" fmla="*/ 0 h 1598104"/>
              <a:gd name="connsiteX3" fmla="*/ 922187 w 2127381"/>
              <a:gd name="connsiteY3" fmla="*/ 1598104 h 1598104"/>
              <a:gd name="connsiteX4" fmla="*/ 163945 w 2127381"/>
              <a:gd name="connsiteY4" fmla="*/ 1593944 h 1598104"/>
              <a:gd name="connsiteX5" fmla="*/ 0 w 2127381"/>
              <a:gd name="connsiteY5" fmla="*/ 1323246 h 1598104"/>
              <a:gd name="connsiteX0" fmla="*/ 993 w 2128374"/>
              <a:gd name="connsiteY0" fmla="*/ 1323246 h 1598104"/>
              <a:gd name="connsiteX1" fmla="*/ 1173530 w 2128374"/>
              <a:gd name="connsiteY1" fmla="*/ 0 h 1598104"/>
              <a:gd name="connsiteX2" fmla="*/ 2128374 w 2128374"/>
              <a:gd name="connsiteY2" fmla="*/ 0 h 1598104"/>
              <a:gd name="connsiteX3" fmla="*/ 923180 w 2128374"/>
              <a:gd name="connsiteY3" fmla="*/ 1598104 h 1598104"/>
              <a:gd name="connsiteX4" fmla="*/ 164938 w 2128374"/>
              <a:gd name="connsiteY4" fmla="*/ 1593944 h 1598104"/>
              <a:gd name="connsiteX5" fmla="*/ 993 w 2128374"/>
              <a:gd name="connsiteY5" fmla="*/ 1323246 h 1598104"/>
              <a:gd name="connsiteX0" fmla="*/ 993 w 2128374"/>
              <a:gd name="connsiteY0" fmla="*/ 1323246 h 1598104"/>
              <a:gd name="connsiteX1" fmla="*/ 1173530 w 2128374"/>
              <a:gd name="connsiteY1" fmla="*/ 0 h 1598104"/>
              <a:gd name="connsiteX2" fmla="*/ 2128374 w 2128374"/>
              <a:gd name="connsiteY2" fmla="*/ 0 h 1598104"/>
              <a:gd name="connsiteX3" fmla="*/ 923180 w 2128374"/>
              <a:gd name="connsiteY3" fmla="*/ 1598104 h 1598104"/>
              <a:gd name="connsiteX4" fmla="*/ 164938 w 2128374"/>
              <a:gd name="connsiteY4" fmla="*/ 1593944 h 1598104"/>
              <a:gd name="connsiteX5" fmla="*/ 993 w 2128374"/>
              <a:gd name="connsiteY5" fmla="*/ 1323246 h 1598104"/>
              <a:gd name="connsiteX0" fmla="*/ 0 w 2127381"/>
              <a:gd name="connsiteY0" fmla="*/ 1323246 h 1598104"/>
              <a:gd name="connsiteX1" fmla="*/ 1172537 w 2127381"/>
              <a:gd name="connsiteY1" fmla="*/ 0 h 1598104"/>
              <a:gd name="connsiteX2" fmla="*/ 2127381 w 2127381"/>
              <a:gd name="connsiteY2" fmla="*/ 0 h 1598104"/>
              <a:gd name="connsiteX3" fmla="*/ 922187 w 2127381"/>
              <a:gd name="connsiteY3" fmla="*/ 1598104 h 1598104"/>
              <a:gd name="connsiteX4" fmla="*/ 163945 w 2127381"/>
              <a:gd name="connsiteY4" fmla="*/ 1593944 h 1598104"/>
              <a:gd name="connsiteX5" fmla="*/ 0 w 2127381"/>
              <a:gd name="connsiteY5" fmla="*/ 1323246 h 1598104"/>
              <a:gd name="connsiteX0" fmla="*/ 0 w 2127381"/>
              <a:gd name="connsiteY0" fmla="*/ 1323246 h 1598104"/>
              <a:gd name="connsiteX1" fmla="*/ 1172537 w 2127381"/>
              <a:gd name="connsiteY1" fmla="*/ 0 h 1598104"/>
              <a:gd name="connsiteX2" fmla="*/ 2127381 w 2127381"/>
              <a:gd name="connsiteY2" fmla="*/ 0 h 1598104"/>
              <a:gd name="connsiteX3" fmla="*/ 922187 w 2127381"/>
              <a:gd name="connsiteY3" fmla="*/ 1598104 h 1598104"/>
              <a:gd name="connsiteX4" fmla="*/ 163945 w 2127381"/>
              <a:gd name="connsiteY4" fmla="*/ 1593944 h 1598104"/>
              <a:gd name="connsiteX5" fmla="*/ 0 w 2127381"/>
              <a:gd name="connsiteY5" fmla="*/ 1323246 h 1598104"/>
              <a:gd name="connsiteX0" fmla="*/ 0 w 2140988"/>
              <a:gd name="connsiteY0" fmla="*/ 1325969 h 1598104"/>
              <a:gd name="connsiteX1" fmla="*/ 1186144 w 2140988"/>
              <a:gd name="connsiteY1" fmla="*/ 0 h 1598104"/>
              <a:gd name="connsiteX2" fmla="*/ 2140988 w 2140988"/>
              <a:gd name="connsiteY2" fmla="*/ 0 h 1598104"/>
              <a:gd name="connsiteX3" fmla="*/ 935794 w 2140988"/>
              <a:gd name="connsiteY3" fmla="*/ 1598104 h 1598104"/>
              <a:gd name="connsiteX4" fmla="*/ 177552 w 2140988"/>
              <a:gd name="connsiteY4" fmla="*/ 1593944 h 1598104"/>
              <a:gd name="connsiteX5" fmla="*/ 0 w 2140988"/>
              <a:gd name="connsiteY5" fmla="*/ 1325969 h 1598104"/>
              <a:gd name="connsiteX0" fmla="*/ 0 w 2140988"/>
              <a:gd name="connsiteY0" fmla="*/ 1325969 h 1598104"/>
              <a:gd name="connsiteX1" fmla="*/ 1186144 w 2140988"/>
              <a:gd name="connsiteY1" fmla="*/ 0 h 1598104"/>
              <a:gd name="connsiteX2" fmla="*/ 2140988 w 2140988"/>
              <a:gd name="connsiteY2" fmla="*/ 0 h 1598104"/>
              <a:gd name="connsiteX3" fmla="*/ 935794 w 2140988"/>
              <a:gd name="connsiteY3" fmla="*/ 1598104 h 1598104"/>
              <a:gd name="connsiteX4" fmla="*/ 177552 w 2140988"/>
              <a:gd name="connsiteY4" fmla="*/ 1593944 h 1598104"/>
              <a:gd name="connsiteX5" fmla="*/ 0 w 2140988"/>
              <a:gd name="connsiteY5" fmla="*/ 1325969 h 1598104"/>
              <a:gd name="connsiteX0" fmla="*/ 0 w 2140988"/>
              <a:gd name="connsiteY0" fmla="*/ 1325969 h 1598104"/>
              <a:gd name="connsiteX1" fmla="*/ 1186144 w 2140988"/>
              <a:gd name="connsiteY1" fmla="*/ 0 h 1598104"/>
              <a:gd name="connsiteX2" fmla="*/ 2140988 w 2140988"/>
              <a:gd name="connsiteY2" fmla="*/ 0 h 1598104"/>
              <a:gd name="connsiteX3" fmla="*/ 935794 w 2140988"/>
              <a:gd name="connsiteY3" fmla="*/ 1598104 h 1598104"/>
              <a:gd name="connsiteX4" fmla="*/ 177552 w 2140988"/>
              <a:gd name="connsiteY4" fmla="*/ 1593944 h 1598104"/>
              <a:gd name="connsiteX5" fmla="*/ 0 w 2140988"/>
              <a:gd name="connsiteY5" fmla="*/ 1325969 h 1598104"/>
              <a:gd name="connsiteX0" fmla="*/ 0 w 2140988"/>
              <a:gd name="connsiteY0" fmla="*/ 1325969 h 1598104"/>
              <a:gd name="connsiteX1" fmla="*/ 1186144 w 2140988"/>
              <a:gd name="connsiteY1" fmla="*/ 0 h 1598104"/>
              <a:gd name="connsiteX2" fmla="*/ 2140988 w 2140988"/>
              <a:gd name="connsiteY2" fmla="*/ 0 h 1598104"/>
              <a:gd name="connsiteX3" fmla="*/ 935794 w 2140988"/>
              <a:gd name="connsiteY3" fmla="*/ 1598104 h 1598104"/>
              <a:gd name="connsiteX4" fmla="*/ 177552 w 2140988"/>
              <a:gd name="connsiteY4" fmla="*/ 1593944 h 1598104"/>
              <a:gd name="connsiteX5" fmla="*/ 0 w 2140988"/>
              <a:gd name="connsiteY5" fmla="*/ 1325969 h 1598104"/>
              <a:gd name="connsiteX0" fmla="*/ 0 w 2140988"/>
              <a:gd name="connsiteY0" fmla="*/ 1325969 h 1598104"/>
              <a:gd name="connsiteX1" fmla="*/ 1186144 w 2140988"/>
              <a:gd name="connsiteY1" fmla="*/ 0 h 1598104"/>
              <a:gd name="connsiteX2" fmla="*/ 2140988 w 2140988"/>
              <a:gd name="connsiteY2" fmla="*/ 0 h 1598104"/>
              <a:gd name="connsiteX3" fmla="*/ 935794 w 2140988"/>
              <a:gd name="connsiteY3" fmla="*/ 1598104 h 1598104"/>
              <a:gd name="connsiteX4" fmla="*/ 177552 w 2140988"/>
              <a:gd name="connsiteY4" fmla="*/ 1593944 h 1598104"/>
              <a:gd name="connsiteX5" fmla="*/ 0 w 2140988"/>
              <a:gd name="connsiteY5" fmla="*/ 1325969 h 1598104"/>
              <a:gd name="connsiteX0" fmla="*/ 0 w 2140988"/>
              <a:gd name="connsiteY0" fmla="*/ 1325969 h 1598104"/>
              <a:gd name="connsiteX1" fmla="*/ 1186144 w 2140988"/>
              <a:gd name="connsiteY1" fmla="*/ 0 h 1598104"/>
              <a:gd name="connsiteX2" fmla="*/ 2140988 w 2140988"/>
              <a:gd name="connsiteY2" fmla="*/ 0 h 1598104"/>
              <a:gd name="connsiteX3" fmla="*/ 935794 w 2140988"/>
              <a:gd name="connsiteY3" fmla="*/ 1598104 h 1598104"/>
              <a:gd name="connsiteX4" fmla="*/ 177552 w 2140988"/>
              <a:gd name="connsiteY4" fmla="*/ 1593944 h 1598104"/>
              <a:gd name="connsiteX5" fmla="*/ 0 w 2140988"/>
              <a:gd name="connsiteY5" fmla="*/ 1325969 h 1598104"/>
              <a:gd name="connsiteX0" fmla="*/ 0 w 2113774"/>
              <a:gd name="connsiteY0" fmla="*/ 1502861 h 1718854"/>
              <a:gd name="connsiteX1" fmla="*/ 1158930 w 2113774"/>
              <a:gd name="connsiteY1" fmla="*/ 0 h 1718854"/>
              <a:gd name="connsiteX2" fmla="*/ 2113774 w 2113774"/>
              <a:gd name="connsiteY2" fmla="*/ 0 h 1718854"/>
              <a:gd name="connsiteX3" fmla="*/ 908580 w 2113774"/>
              <a:gd name="connsiteY3" fmla="*/ 1598104 h 1718854"/>
              <a:gd name="connsiteX4" fmla="*/ 150338 w 2113774"/>
              <a:gd name="connsiteY4" fmla="*/ 1593944 h 1718854"/>
              <a:gd name="connsiteX5" fmla="*/ 0 w 2113774"/>
              <a:gd name="connsiteY5" fmla="*/ 1502861 h 1718854"/>
              <a:gd name="connsiteX0" fmla="*/ 0 w 2113774"/>
              <a:gd name="connsiteY0" fmla="*/ 1502861 h 1718854"/>
              <a:gd name="connsiteX1" fmla="*/ 1158930 w 2113774"/>
              <a:gd name="connsiteY1" fmla="*/ 0 h 1718854"/>
              <a:gd name="connsiteX2" fmla="*/ 2113774 w 2113774"/>
              <a:gd name="connsiteY2" fmla="*/ 0 h 1718854"/>
              <a:gd name="connsiteX3" fmla="*/ 908580 w 2113774"/>
              <a:gd name="connsiteY3" fmla="*/ 1598104 h 1718854"/>
              <a:gd name="connsiteX4" fmla="*/ 150338 w 2113774"/>
              <a:gd name="connsiteY4" fmla="*/ 1593944 h 1718854"/>
              <a:gd name="connsiteX5" fmla="*/ 0 w 2113774"/>
              <a:gd name="connsiteY5" fmla="*/ 1502861 h 1718854"/>
              <a:gd name="connsiteX0" fmla="*/ 0 w 2113774"/>
              <a:gd name="connsiteY0" fmla="*/ 1502861 h 1598104"/>
              <a:gd name="connsiteX1" fmla="*/ 1158930 w 2113774"/>
              <a:gd name="connsiteY1" fmla="*/ 0 h 1598104"/>
              <a:gd name="connsiteX2" fmla="*/ 2113774 w 2113774"/>
              <a:gd name="connsiteY2" fmla="*/ 0 h 1598104"/>
              <a:gd name="connsiteX3" fmla="*/ 908580 w 2113774"/>
              <a:gd name="connsiteY3" fmla="*/ 1598104 h 1598104"/>
              <a:gd name="connsiteX4" fmla="*/ 150338 w 2113774"/>
              <a:gd name="connsiteY4" fmla="*/ 1593944 h 1598104"/>
              <a:gd name="connsiteX5" fmla="*/ 0 w 2113774"/>
              <a:gd name="connsiteY5" fmla="*/ 1502861 h 1598104"/>
              <a:gd name="connsiteX0" fmla="*/ 0 w 2113774"/>
              <a:gd name="connsiteY0" fmla="*/ 1502861 h 1598104"/>
              <a:gd name="connsiteX1" fmla="*/ 1158930 w 2113774"/>
              <a:gd name="connsiteY1" fmla="*/ 0 h 1598104"/>
              <a:gd name="connsiteX2" fmla="*/ 2113774 w 2113774"/>
              <a:gd name="connsiteY2" fmla="*/ 0 h 1598104"/>
              <a:gd name="connsiteX3" fmla="*/ 908580 w 2113774"/>
              <a:gd name="connsiteY3" fmla="*/ 1598104 h 1598104"/>
              <a:gd name="connsiteX4" fmla="*/ 150338 w 2113774"/>
              <a:gd name="connsiteY4" fmla="*/ 1593944 h 1598104"/>
              <a:gd name="connsiteX5" fmla="*/ 0 w 2113774"/>
              <a:gd name="connsiteY5" fmla="*/ 1502861 h 1598104"/>
              <a:gd name="connsiteX0" fmla="*/ 1 w 2113775"/>
              <a:gd name="connsiteY0" fmla="*/ 1502861 h 1598104"/>
              <a:gd name="connsiteX1" fmla="*/ 1158931 w 2113775"/>
              <a:gd name="connsiteY1" fmla="*/ 0 h 1598104"/>
              <a:gd name="connsiteX2" fmla="*/ 2113775 w 2113775"/>
              <a:gd name="connsiteY2" fmla="*/ 0 h 1598104"/>
              <a:gd name="connsiteX3" fmla="*/ 908581 w 2113775"/>
              <a:gd name="connsiteY3" fmla="*/ 1598104 h 1598104"/>
              <a:gd name="connsiteX4" fmla="*/ 150339 w 2113775"/>
              <a:gd name="connsiteY4" fmla="*/ 1593944 h 1598104"/>
              <a:gd name="connsiteX5" fmla="*/ 1 w 2113775"/>
              <a:gd name="connsiteY5" fmla="*/ 1502861 h 1598104"/>
              <a:gd name="connsiteX0" fmla="*/ 1 w 2113775"/>
              <a:gd name="connsiteY0" fmla="*/ 1502861 h 1598104"/>
              <a:gd name="connsiteX1" fmla="*/ 1158931 w 2113775"/>
              <a:gd name="connsiteY1" fmla="*/ 0 h 1598104"/>
              <a:gd name="connsiteX2" fmla="*/ 2113775 w 2113775"/>
              <a:gd name="connsiteY2" fmla="*/ 0 h 1598104"/>
              <a:gd name="connsiteX3" fmla="*/ 908581 w 2113775"/>
              <a:gd name="connsiteY3" fmla="*/ 1598104 h 1598104"/>
              <a:gd name="connsiteX4" fmla="*/ 150339 w 2113775"/>
              <a:gd name="connsiteY4" fmla="*/ 1593944 h 1598104"/>
              <a:gd name="connsiteX5" fmla="*/ 1 w 2113775"/>
              <a:gd name="connsiteY5" fmla="*/ 1502861 h 1598104"/>
              <a:gd name="connsiteX0" fmla="*/ 1 w 2113775"/>
              <a:gd name="connsiteY0" fmla="*/ 1502861 h 1598104"/>
              <a:gd name="connsiteX1" fmla="*/ 1158931 w 2113775"/>
              <a:gd name="connsiteY1" fmla="*/ 0 h 1598104"/>
              <a:gd name="connsiteX2" fmla="*/ 2113775 w 2113775"/>
              <a:gd name="connsiteY2" fmla="*/ 0 h 1598104"/>
              <a:gd name="connsiteX3" fmla="*/ 908581 w 2113775"/>
              <a:gd name="connsiteY3" fmla="*/ 1598104 h 1598104"/>
              <a:gd name="connsiteX4" fmla="*/ 150339 w 2113775"/>
              <a:gd name="connsiteY4" fmla="*/ 1593944 h 1598104"/>
              <a:gd name="connsiteX5" fmla="*/ 1 w 2113775"/>
              <a:gd name="connsiteY5" fmla="*/ 1502861 h 1598104"/>
              <a:gd name="connsiteX0" fmla="*/ 1 w 2113775"/>
              <a:gd name="connsiteY0" fmla="*/ 1502861 h 1598104"/>
              <a:gd name="connsiteX1" fmla="*/ 1158931 w 2113775"/>
              <a:gd name="connsiteY1" fmla="*/ 0 h 1598104"/>
              <a:gd name="connsiteX2" fmla="*/ 2113775 w 2113775"/>
              <a:gd name="connsiteY2" fmla="*/ 0 h 1598104"/>
              <a:gd name="connsiteX3" fmla="*/ 908581 w 2113775"/>
              <a:gd name="connsiteY3" fmla="*/ 1598104 h 1598104"/>
              <a:gd name="connsiteX4" fmla="*/ 150339 w 2113775"/>
              <a:gd name="connsiteY4" fmla="*/ 1593944 h 1598104"/>
              <a:gd name="connsiteX5" fmla="*/ 1 w 2113775"/>
              <a:gd name="connsiteY5" fmla="*/ 1502861 h 1598104"/>
              <a:gd name="connsiteX0" fmla="*/ 1 w 2129230"/>
              <a:gd name="connsiteY0" fmla="*/ 1459075 h 1598104"/>
              <a:gd name="connsiteX1" fmla="*/ 1174386 w 2129230"/>
              <a:gd name="connsiteY1" fmla="*/ 0 h 1598104"/>
              <a:gd name="connsiteX2" fmla="*/ 2129230 w 2129230"/>
              <a:gd name="connsiteY2" fmla="*/ 0 h 1598104"/>
              <a:gd name="connsiteX3" fmla="*/ 924036 w 2129230"/>
              <a:gd name="connsiteY3" fmla="*/ 1598104 h 1598104"/>
              <a:gd name="connsiteX4" fmla="*/ 165794 w 2129230"/>
              <a:gd name="connsiteY4" fmla="*/ 1593944 h 1598104"/>
              <a:gd name="connsiteX5" fmla="*/ 1 w 2129230"/>
              <a:gd name="connsiteY5" fmla="*/ 1459075 h 1598104"/>
              <a:gd name="connsiteX0" fmla="*/ 2 w 2124080"/>
              <a:gd name="connsiteY0" fmla="*/ 1448772 h 1598104"/>
              <a:gd name="connsiteX1" fmla="*/ 1169236 w 2124080"/>
              <a:gd name="connsiteY1" fmla="*/ 0 h 1598104"/>
              <a:gd name="connsiteX2" fmla="*/ 2124080 w 2124080"/>
              <a:gd name="connsiteY2" fmla="*/ 0 h 1598104"/>
              <a:gd name="connsiteX3" fmla="*/ 918886 w 2124080"/>
              <a:gd name="connsiteY3" fmla="*/ 1598104 h 1598104"/>
              <a:gd name="connsiteX4" fmla="*/ 160644 w 2124080"/>
              <a:gd name="connsiteY4" fmla="*/ 1593944 h 1598104"/>
              <a:gd name="connsiteX5" fmla="*/ 2 w 2124080"/>
              <a:gd name="connsiteY5" fmla="*/ 1448772 h 1598104"/>
              <a:gd name="connsiteX0" fmla="*/ 2 w 2124080"/>
              <a:gd name="connsiteY0" fmla="*/ 1448772 h 1598104"/>
              <a:gd name="connsiteX1" fmla="*/ 1169236 w 2124080"/>
              <a:gd name="connsiteY1" fmla="*/ 0 h 1598104"/>
              <a:gd name="connsiteX2" fmla="*/ 2124080 w 2124080"/>
              <a:gd name="connsiteY2" fmla="*/ 0 h 1598104"/>
              <a:gd name="connsiteX3" fmla="*/ 918886 w 2124080"/>
              <a:gd name="connsiteY3" fmla="*/ 1598104 h 1598104"/>
              <a:gd name="connsiteX4" fmla="*/ 160644 w 2124080"/>
              <a:gd name="connsiteY4" fmla="*/ 1593944 h 1598104"/>
              <a:gd name="connsiteX5" fmla="*/ 2 w 2124080"/>
              <a:gd name="connsiteY5" fmla="*/ 1448772 h 1598104"/>
              <a:gd name="connsiteX0" fmla="*/ 0 w 2124078"/>
              <a:gd name="connsiteY0" fmla="*/ 1448772 h 1598104"/>
              <a:gd name="connsiteX1" fmla="*/ 1169234 w 2124078"/>
              <a:gd name="connsiteY1" fmla="*/ 0 h 1598104"/>
              <a:gd name="connsiteX2" fmla="*/ 2124078 w 2124078"/>
              <a:gd name="connsiteY2" fmla="*/ 0 h 1598104"/>
              <a:gd name="connsiteX3" fmla="*/ 918884 w 2124078"/>
              <a:gd name="connsiteY3" fmla="*/ 1598104 h 1598104"/>
              <a:gd name="connsiteX4" fmla="*/ 160642 w 2124078"/>
              <a:gd name="connsiteY4" fmla="*/ 1593944 h 1598104"/>
              <a:gd name="connsiteX5" fmla="*/ 0 w 2124078"/>
              <a:gd name="connsiteY5" fmla="*/ 1448772 h 1598104"/>
              <a:gd name="connsiteX0" fmla="*/ 0 w 2124078"/>
              <a:gd name="connsiteY0" fmla="*/ 1448772 h 1598104"/>
              <a:gd name="connsiteX1" fmla="*/ 1169234 w 2124078"/>
              <a:gd name="connsiteY1" fmla="*/ 0 h 1598104"/>
              <a:gd name="connsiteX2" fmla="*/ 2124078 w 2124078"/>
              <a:gd name="connsiteY2" fmla="*/ 0 h 1598104"/>
              <a:gd name="connsiteX3" fmla="*/ 918884 w 2124078"/>
              <a:gd name="connsiteY3" fmla="*/ 1598104 h 1598104"/>
              <a:gd name="connsiteX4" fmla="*/ 160642 w 2124078"/>
              <a:gd name="connsiteY4" fmla="*/ 1593944 h 1598104"/>
              <a:gd name="connsiteX5" fmla="*/ 0 w 2124078"/>
              <a:gd name="connsiteY5" fmla="*/ 1448772 h 1598104"/>
              <a:gd name="connsiteX0" fmla="*/ 31 w 2124109"/>
              <a:gd name="connsiteY0" fmla="*/ 1448772 h 1598104"/>
              <a:gd name="connsiteX1" fmla="*/ 1169265 w 2124109"/>
              <a:gd name="connsiteY1" fmla="*/ 0 h 1598104"/>
              <a:gd name="connsiteX2" fmla="*/ 2124109 w 2124109"/>
              <a:gd name="connsiteY2" fmla="*/ 0 h 1598104"/>
              <a:gd name="connsiteX3" fmla="*/ 918915 w 2124109"/>
              <a:gd name="connsiteY3" fmla="*/ 1598104 h 1598104"/>
              <a:gd name="connsiteX4" fmla="*/ 160673 w 2124109"/>
              <a:gd name="connsiteY4" fmla="*/ 1593944 h 1598104"/>
              <a:gd name="connsiteX5" fmla="*/ 31 w 2124109"/>
              <a:gd name="connsiteY5" fmla="*/ 1448772 h 1598104"/>
              <a:gd name="connsiteX0" fmla="*/ 31 w 2124109"/>
              <a:gd name="connsiteY0" fmla="*/ 1448772 h 1598104"/>
              <a:gd name="connsiteX1" fmla="*/ 1169265 w 2124109"/>
              <a:gd name="connsiteY1" fmla="*/ 0 h 1598104"/>
              <a:gd name="connsiteX2" fmla="*/ 2124109 w 2124109"/>
              <a:gd name="connsiteY2" fmla="*/ 0 h 1598104"/>
              <a:gd name="connsiteX3" fmla="*/ 918915 w 2124109"/>
              <a:gd name="connsiteY3" fmla="*/ 1598104 h 1598104"/>
              <a:gd name="connsiteX4" fmla="*/ 160673 w 2124109"/>
              <a:gd name="connsiteY4" fmla="*/ 1593944 h 1598104"/>
              <a:gd name="connsiteX5" fmla="*/ 31 w 2124109"/>
              <a:gd name="connsiteY5" fmla="*/ 1448772 h 1598104"/>
              <a:gd name="connsiteX0" fmla="*/ 177 w 2124255"/>
              <a:gd name="connsiteY0" fmla="*/ 1448772 h 1598104"/>
              <a:gd name="connsiteX1" fmla="*/ 1169411 w 2124255"/>
              <a:gd name="connsiteY1" fmla="*/ 0 h 1598104"/>
              <a:gd name="connsiteX2" fmla="*/ 2124255 w 2124255"/>
              <a:gd name="connsiteY2" fmla="*/ 0 h 1598104"/>
              <a:gd name="connsiteX3" fmla="*/ 919061 w 2124255"/>
              <a:gd name="connsiteY3" fmla="*/ 1598104 h 1598104"/>
              <a:gd name="connsiteX4" fmla="*/ 160819 w 2124255"/>
              <a:gd name="connsiteY4" fmla="*/ 1593944 h 1598104"/>
              <a:gd name="connsiteX5" fmla="*/ 177 w 2124255"/>
              <a:gd name="connsiteY5" fmla="*/ 1448772 h 1598104"/>
              <a:gd name="connsiteX0" fmla="*/ 177 w 2124255"/>
              <a:gd name="connsiteY0" fmla="*/ 1448772 h 1598104"/>
              <a:gd name="connsiteX1" fmla="*/ 1169411 w 2124255"/>
              <a:gd name="connsiteY1" fmla="*/ 0 h 1598104"/>
              <a:gd name="connsiteX2" fmla="*/ 2124255 w 2124255"/>
              <a:gd name="connsiteY2" fmla="*/ 0 h 1598104"/>
              <a:gd name="connsiteX3" fmla="*/ 919061 w 2124255"/>
              <a:gd name="connsiteY3" fmla="*/ 1598104 h 1598104"/>
              <a:gd name="connsiteX4" fmla="*/ 160819 w 2124255"/>
              <a:gd name="connsiteY4" fmla="*/ 1593944 h 1598104"/>
              <a:gd name="connsiteX5" fmla="*/ 177 w 2124255"/>
              <a:gd name="connsiteY5" fmla="*/ 1448772 h 1598104"/>
              <a:gd name="connsiteX0" fmla="*/ 176 w 2126830"/>
              <a:gd name="connsiteY0" fmla="*/ 1428168 h 1598104"/>
              <a:gd name="connsiteX1" fmla="*/ 1171986 w 2126830"/>
              <a:gd name="connsiteY1" fmla="*/ 0 h 1598104"/>
              <a:gd name="connsiteX2" fmla="*/ 2126830 w 2126830"/>
              <a:gd name="connsiteY2" fmla="*/ 0 h 1598104"/>
              <a:gd name="connsiteX3" fmla="*/ 921636 w 2126830"/>
              <a:gd name="connsiteY3" fmla="*/ 1598104 h 1598104"/>
              <a:gd name="connsiteX4" fmla="*/ 163394 w 2126830"/>
              <a:gd name="connsiteY4" fmla="*/ 1593944 h 1598104"/>
              <a:gd name="connsiteX5" fmla="*/ 176 w 2126830"/>
              <a:gd name="connsiteY5" fmla="*/ 1428168 h 1598104"/>
              <a:gd name="connsiteX0" fmla="*/ 174 w 2136696"/>
              <a:gd name="connsiteY0" fmla="*/ 1421590 h 1598104"/>
              <a:gd name="connsiteX1" fmla="*/ 1181852 w 2136696"/>
              <a:gd name="connsiteY1" fmla="*/ 0 h 1598104"/>
              <a:gd name="connsiteX2" fmla="*/ 2136696 w 2136696"/>
              <a:gd name="connsiteY2" fmla="*/ 0 h 1598104"/>
              <a:gd name="connsiteX3" fmla="*/ 931502 w 2136696"/>
              <a:gd name="connsiteY3" fmla="*/ 1598104 h 1598104"/>
              <a:gd name="connsiteX4" fmla="*/ 173260 w 2136696"/>
              <a:gd name="connsiteY4" fmla="*/ 1593944 h 1598104"/>
              <a:gd name="connsiteX5" fmla="*/ 174 w 2136696"/>
              <a:gd name="connsiteY5" fmla="*/ 1421590 h 1598104"/>
              <a:gd name="connsiteX0" fmla="*/ 174 w 2136696"/>
              <a:gd name="connsiteY0" fmla="*/ 1421590 h 1598104"/>
              <a:gd name="connsiteX1" fmla="*/ 1181852 w 2136696"/>
              <a:gd name="connsiteY1" fmla="*/ 0 h 1598104"/>
              <a:gd name="connsiteX2" fmla="*/ 2136696 w 2136696"/>
              <a:gd name="connsiteY2" fmla="*/ 0 h 1598104"/>
              <a:gd name="connsiteX3" fmla="*/ 931502 w 2136696"/>
              <a:gd name="connsiteY3" fmla="*/ 1598104 h 1598104"/>
              <a:gd name="connsiteX4" fmla="*/ 173260 w 2136696"/>
              <a:gd name="connsiteY4" fmla="*/ 1593944 h 1598104"/>
              <a:gd name="connsiteX5" fmla="*/ 174 w 2136696"/>
              <a:gd name="connsiteY5" fmla="*/ 1421590 h 1598104"/>
              <a:gd name="connsiteX0" fmla="*/ 174 w 2136696"/>
              <a:gd name="connsiteY0" fmla="*/ 1421590 h 1598104"/>
              <a:gd name="connsiteX1" fmla="*/ 1181852 w 2136696"/>
              <a:gd name="connsiteY1" fmla="*/ 0 h 1598104"/>
              <a:gd name="connsiteX2" fmla="*/ 2136696 w 2136696"/>
              <a:gd name="connsiteY2" fmla="*/ 0 h 1598104"/>
              <a:gd name="connsiteX3" fmla="*/ 931502 w 2136696"/>
              <a:gd name="connsiteY3" fmla="*/ 1598104 h 1598104"/>
              <a:gd name="connsiteX4" fmla="*/ 173260 w 2136696"/>
              <a:gd name="connsiteY4" fmla="*/ 1593944 h 1598104"/>
              <a:gd name="connsiteX5" fmla="*/ 174 w 2136696"/>
              <a:gd name="connsiteY5" fmla="*/ 1421590 h 1598104"/>
              <a:gd name="connsiteX0" fmla="*/ 174 w 2136696"/>
              <a:gd name="connsiteY0" fmla="*/ 1421590 h 1598104"/>
              <a:gd name="connsiteX1" fmla="*/ 1181852 w 2136696"/>
              <a:gd name="connsiteY1" fmla="*/ 0 h 1598104"/>
              <a:gd name="connsiteX2" fmla="*/ 2136696 w 2136696"/>
              <a:gd name="connsiteY2" fmla="*/ 0 h 1598104"/>
              <a:gd name="connsiteX3" fmla="*/ 931502 w 2136696"/>
              <a:gd name="connsiteY3" fmla="*/ 1598104 h 1598104"/>
              <a:gd name="connsiteX4" fmla="*/ 173260 w 2136696"/>
              <a:gd name="connsiteY4" fmla="*/ 1593944 h 1598104"/>
              <a:gd name="connsiteX5" fmla="*/ 174 w 2136696"/>
              <a:gd name="connsiteY5" fmla="*/ 1421590 h 1598104"/>
              <a:gd name="connsiteX0" fmla="*/ 103 w 2136625"/>
              <a:gd name="connsiteY0" fmla="*/ 1421590 h 1598104"/>
              <a:gd name="connsiteX1" fmla="*/ 1181781 w 2136625"/>
              <a:gd name="connsiteY1" fmla="*/ 0 h 1598104"/>
              <a:gd name="connsiteX2" fmla="*/ 2136625 w 2136625"/>
              <a:gd name="connsiteY2" fmla="*/ 0 h 1598104"/>
              <a:gd name="connsiteX3" fmla="*/ 931431 w 2136625"/>
              <a:gd name="connsiteY3" fmla="*/ 1598104 h 1598104"/>
              <a:gd name="connsiteX4" fmla="*/ 173189 w 2136625"/>
              <a:gd name="connsiteY4" fmla="*/ 1593944 h 1598104"/>
              <a:gd name="connsiteX5" fmla="*/ 103 w 2136625"/>
              <a:gd name="connsiteY5" fmla="*/ 1421590 h 1598104"/>
              <a:gd name="connsiteX0" fmla="*/ 136 w 2136658"/>
              <a:gd name="connsiteY0" fmla="*/ 1421590 h 1598104"/>
              <a:gd name="connsiteX1" fmla="*/ 1181814 w 2136658"/>
              <a:gd name="connsiteY1" fmla="*/ 0 h 1598104"/>
              <a:gd name="connsiteX2" fmla="*/ 2136658 w 2136658"/>
              <a:gd name="connsiteY2" fmla="*/ 0 h 1598104"/>
              <a:gd name="connsiteX3" fmla="*/ 931464 w 2136658"/>
              <a:gd name="connsiteY3" fmla="*/ 1598104 h 1598104"/>
              <a:gd name="connsiteX4" fmla="*/ 173222 w 2136658"/>
              <a:gd name="connsiteY4" fmla="*/ 1593944 h 1598104"/>
              <a:gd name="connsiteX5" fmla="*/ 136 w 2136658"/>
              <a:gd name="connsiteY5" fmla="*/ 1421590 h 1598104"/>
              <a:gd name="connsiteX0" fmla="*/ 103 w 2136625"/>
              <a:gd name="connsiteY0" fmla="*/ 1421590 h 1598104"/>
              <a:gd name="connsiteX1" fmla="*/ 1181781 w 2136625"/>
              <a:gd name="connsiteY1" fmla="*/ 0 h 1598104"/>
              <a:gd name="connsiteX2" fmla="*/ 2136625 w 2136625"/>
              <a:gd name="connsiteY2" fmla="*/ 0 h 1598104"/>
              <a:gd name="connsiteX3" fmla="*/ 931431 w 2136625"/>
              <a:gd name="connsiteY3" fmla="*/ 1598104 h 1598104"/>
              <a:gd name="connsiteX4" fmla="*/ 173189 w 2136625"/>
              <a:gd name="connsiteY4" fmla="*/ 1593944 h 1598104"/>
              <a:gd name="connsiteX5" fmla="*/ 103 w 2136625"/>
              <a:gd name="connsiteY5" fmla="*/ 1421590 h 1598104"/>
              <a:gd name="connsiteX0" fmla="*/ 0 w 2136522"/>
              <a:gd name="connsiteY0" fmla="*/ 1421590 h 1598104"/>
              <a:gd name="connsiteX1" fmla="*/ 1181678 w 2136522"/>
              <a:gd name="connsiteY1" fmla="*/ 0 h 1598104"/>
              <a:gd name="connsiteX2" fmla="*/ 2136522 w 2136522"/>
              <a:gd name="connsiteY2" fmla="*/ 0 h 1598104"/>
              <a:gd name="connsiteX3" fmla="*/ 931328 w 2136522"/>
              <a:gd name="connsiteY3" fmla="*/ 1598104 h 1598104"/>
              <a:gd name="connsiteX4" fmla="*/ 173086 w 2136522"/>
              <a:gd name="connsiteY4" fmla="*/ 1593944 h 1598104"/>
              <a:gd name="connsiteX5" fmla="*/ 0 w 2136522"/>
              <a:gd name="connsiteY5" fmla="*/ 1421590 h 1598104"/>
              <a:gd name="connsiteX0" fmla="*/ 0 w 2136522"/>
              <a:gd name="connsiteY0" fmla="*/ 1421590 h 1598104"/>
              <a:gd name="connsiteX1" fmla="*/ 1181678 w 2136522"/>
              <a:gd name="connsiteY1" fmla="*/ 0 h 1598104"/>
              <a:gd name="connsiteX2" fmla="*/ 2136522 w 2136522"/>
              <a:gd name="connsiteY2" fmla="*/ 0 h 1598104"/>
              <a:gd name="connsiteX3" fmla="*/ 931328 w 2136522"/>
              <a:gd name="connsiteY3" fmla="*/ 1598104 h 1598104"/>
              <a:gd name="connsiteX4" fmla="*/ 173086 w 2136522"/>
              <a:gd name="connsiteY4" fmla="*/ 1593944 h 1598104"/>
              <a:gd name="connsiteX5" fmla="*/ 0 w 2136522"/>
              <a:gd name="connsiteY5" fmla="*/ 1421590 h 1598104"/>
              <a:gd name="connsiteX0" fmla="*/ 0 w 2136522"/>
              <a:gd name="connsiteY0" fmla="*/ 1421590 h 1605886"/>
              <a:gd name="connsiteX1" fmla="*/ 1181678 w 2136522"/>
              <a:gd name="connsiteY1" fmla="*/ 0 h 1605886"/>
              <a:gd name="connsiteX2" fmla="*/ 2136522 w 2136522"/>
              <a:gd name="connsiteY2" fmla="*/ 0 h 1605886"/>
              <a:gd name="connsiteX3" fmla="*/ 931328 w 2136522"/>
              <a:gd name="connsiteY3" fmla="*/ 1598104 h 1605886"/>
              <a:gd name="connsiteX4" fmla="*/ 173086 w 2136522"/>
              <a:gd name="connsiteY4" fmla="*/ 1593944 h 1605886"/>
              <a:gd name="connsiteX5" fmla="*/ 0 w 2136522"/>
              <a:gd name="connsiteY5" fmla="*/ 1421590 h 1605886"/>
              <a:gd name="connsiteX0" fmla="*/ 379 w 2136901"/>
              <a:gd name="connsiteY0" fmla="*/ 1421590 h 1598104"/>
              <a:gd name="connsiteX1" fmla="*/ 1182057 w 2136901"/>
              <a:gd name="connsiteY1" fmla="*/ 0 h 1598104"/>
              <a:gd name="connsiteX2" fmla="*/ 2136901 w 2136901"/>
              <a:gd name="connsiteY2" fmla="*/ 0 h 1598104"/>
              <a:gd name="connsiteX3" fmla="*/ 931707 w 2136901"/>
              <a:gd name="connsiteY3" fmla="*/ 1598104 h 1598104"/>
              <a:gd name="connsiteX4" fmla="*/ 173465 w 2136901"/>
              <a:gd name="connsiteY4" fmla="*/ 1593944 h 1598104"/>
              <a:gd name="connsiteX5" fmla="*/ 379 w 2136901"/>
              <a:gd name="connsiteY5" fmla="*/ 1421590 h 1598104"/>
              <a:gd name="connsiteX0" fmla="*/ 379 w 2136901"/>
              <a:gd name="connsiteY0" fmla="*/ 1421590 h 1598104"/>
              <a:gd name="connsiteX1" fmla="*/ 1182057 w 2136901"/>
              <a:gd name="connsiteY1" fmla="*/ 0 h 1598104"/>
              <a:gd name="connsiteX2" fmla="*/ 2136901 w 2136901"/>
              <a:gd name="connsiteY2" fmla="*/ 0 h 1598104"/>
              <a:gd name="connsiteX3" fmla="*/ 931707 w 2136901"/>
              <a:gd name="connsiteY3" fmla="*/ 1598104 h 1598104"/>
              <a:gd name="connsiteX4" fmla="*/ 173465 w 2136901"/>
              <a:gd name="connsiteY4" fmla="*/ 1593944 h 1598104"/>
              <a:gd name="connsiteX5" fmla="*/ 379 w 2136901"/>
              <a:gd name="connsiteY5" fmla="*/ 1421590 h 1598104"/>
              <a:gd name="connsiteX0" fmla="*/ 379 w 2136901"/>
              <a:gd name="connsiteY0" fmla="*/ 1421590 h 1598104"/>
              <a:gd name="connsiteX1" fmla="*/ 1182057 w 2136901"/>
              <a:gd name="connsiteY1" fmla="*/ 0 h 1598104"/>
              <a:gd name="connsiteX2" fmla="*/ 2136901 w 2136901"/>
              <a:gd name="connsiteY2" fmla="*/ 0 h 1598104"/>
              <a:gd name="connsiteX3" fmla="*/ 931707 w 2136901"/>
              <a:gd name="connsiteY3" fmla="*/ 1598104 h 1598104"/>
              <a:gd name="connsiteX4" fmla="*/ 173465 w 2136901"/>
              <a:gd name="connsiteY4" fmla="*/ 1593944 h 1598104"/>
              <a:gd name="connsiteX5" fmla="*/ 379 w 2136901"/>
              <a:gd name="connsiteY5" fmla="*/ 1421590 h 1598104"/>
              <a:gd name="connsiteX0" fmla="*/ 175 w 2136697"/>
              <a:gd name="connsiteY0" fmla="*/ 1421590 h 1598104"/>
              <a:gd name="connsiteX1" fmla="*/ 1181853 w 2136697"/>
              <a:gd name="connsiteY1" fmla="*/ 0 h 1598104"/>
              <a:gd name="connsiteX2" fmla="*/ 2136697 w 2136697"/>
              <a:gd name="connsiteY2" fmla="*/ 0 h 1598104"/>
              <a:gd name="connsiteX3" fmla="*/ 931503 w 2136697"/>
              <a:gd name="connsiteY3" fmla="*/ 1598104 h 1598104"/>
              <a:gd name="connsiteX4" fmla="*/ 173261 w 2136697"/>
              <a:gd name="connsiteY4" fmla="*/ 1593944 h 1598104"/>
              <a:gd name="connsiteX5" fmla="*/ 175 w 2136697"/>
              <a:gd name="connsiteY5" fmla="*/ 1421590 h 1598104"/>
              <a:gd name="connsiteX0" fmla="*/ 175 w 2136697"/>
              <a:gd name="connsiteY0" fmla="*/ 1421590 h 1598104"/>
              <a:gd name="connsiteX1" fmla="*/ 1181853 w 2136697"/>
              <a:gd name="connsiteY1" fmla="*/ 0 h 1598104"/>
              <a:gd name="connsiteX2" fmla="*/ 2136697 w 2136697"/>
              <a:gd name="connsiteY2" fmla="*/ 0 h 1598104"/>
              <a:gd name="connsiteX3" fmla="*/ 931503 w 2136697"/>
              <a:gd name="connsiteY3" fmla="*/ 1598104 h 1598104"/>
              <a:gd name="connsiteX4" fmla="*/ 173261 w 2136697"/>
              <a:gd name="connsiteY4" fmla="*/ 1593944 h 1598104"/>
              <a:gd name="connsiteX5" fmla="*/ 175 w 2136697"/>
              <a:gd name="connsiteY5" fmla="*/ 1421590 h 1598104"/>
              <a:gd name="connsiteX0" fmla="*/ 175 w 2136697"/>
              <a:gd name="connsiteY0" fmla="*/ 1421590 h 1598104"/>
              <a:gd name="connsiteX1" fmla="*/ 1181853 w 2136697"/>
              <a:gd name="connsiteY1" fmla="*/ 0 h 1598104"/>
              <a:gd name="connsiteX2" fmla="*/ 2136697 w 2136697"/>
              <a:gd name="connsiteY2" fmla="*/ 0 h 1598104"/>
              <a:gd name="connsiteX3" fmla="*/ 931503 w 2136697"/>
              <a:gd name="connsiteY3" fmla="*/ 1598104 h 1598104"/>
              <a:gd name="connsiteX4" fmla="*/ 173261 w 2136697"/>
              <a:gd name="connsiteY4" fmla="*/ 1593944 h 1598104"/>
              <a:gd name="connsiteX5" fmla="*/ 175 w 2136697"/>
              <a:gd name="connsiteY5" fmla="*/ 1421590 h 1598104"/>
              <a:gd name="connsiteX0" fmla="*/ 175 w 2136697"/>
              <a:gd name="connsiteY0" fmla="*/ 1421590 h 1624516"/>
              <a:gd name="connsiteX1" fmla="*/ 1181853 w 2136697"/>
              <a:gd name="connsiteY1" fmla="*/ 0 h 1624516"/>
              <a:gd name="connsiteX2" fmla="*/ 2136697 w 2136697"/>
              <a:gd name="connsiteY2" fmla="*/ 0 h 1624516"/>
              <a:gd name="connsiteX3" fmla="*/ 931503 w 2136697"/>
              <a:gd name="connsiteY3" fmla="*/ 1598104 h 1624516"/>
              <a:gd name="connsiteX4" fmla="*/ 173261 w 2136697"/>
              <a:gd name="connsiteY4" fmla="*/ 1593944 h 1624516"/>
              <a:gd name="connsiteX5" fmla="*/ 175 w 2136697"/>
              <a:gd name="connsiteY5" fmla="*/ 1421590 h 1624516"/>
              <a:gd name="connsiteX0" fmla="*/ 175 w 2136697"/>
              <a:gd name="connsiteY0" fmla="*/ 1421590 h 1615756"/>
              <a:gd name="connsiteX1" fmla="*/ 1181853 w 2136697"/>
              <a:gd name="connsiteY1" fmla="*/ 0 h 1615756"/>
              <a:gd name="connsiteX2" fmla="*/ 2136697 w 2136697"/>
              <a:gd name="connsiteY2" fmla="*/ 0 h 1615756"/>
              <a:gd name="connsiteX3" fmla="*/ 931503 w 2136697"/>
              <a:gd name="connsiteY3" fmla="*/ 1598104 h 1615756"/>
              <a:gd name="connsiteX4" fmla="*/ 173261 w 2136697"/>
              <a:gd name="connsiteY4" fmla="*/ 1593944 h 1615756"/>
              <a:gd name="connsiteX5" fmla="*/ 175 w 2136697"/>
              <a:gd name="connsiteY5" fmla="*/ 1421590 h 1615756"/>
              <a:gd name="connsiteX0" fmla="*/ 175 w 2136697"/>
              <a:gd name="connsiteY0" fmla="*/ 1421590 h 1604305"/>
              <a:gd name="connsiteX1" fmla="*/ 1181853 w 2136697"/>
              <a:gd name="connsiteY1" fmla="*/ 0 h 1604305"/>
              <a:gd name="connsiteX2" fmla="*/ 2136697 w 2136697"/>
              <a:gd name="connsiteY2" fmla="*/ 0 h 1604305"/>
              <a:gd name="connsiteX3" fmla="*/ 934795 w 2136697"/>
              <a:gd name="connsiteY3" fmla="*/ 1581660 h 1604305"/>
              <a:gd name="connsiteX4" fmla="*/ 173261 w 2136697"/>
              <a:gd name="connsiteY4" fmla="*/ 1593944 h 1604305"/>
              <a:gd name="connsiteX5" fmla="*/ 175 w 2136697"/>
              <a:gd name="connsiteY5" fmla="*/ 1421590 h 1604305"/>
              <a:gd name="connsiteX0" fmla="*/ 175 w 2136697"/>
              <a:gd name="connsiteY0" fmla="*/ 1421590 h 1608521"/>
              <a:gd name="connsiteX1" fmla="*/ 1181853 w 2136697"/>
              <a:gd name="connsiteY1" fmla="*/ 0 h 1608521"/>
              <a:gd name="connsiteX2" fmla="*/ 2136697 w 2136697"/>
              <a:gd name="connsiteY2" fmla="*/ 0 h 1608521"/>
              <a:gd name="connsiteX3" fmla="*/ 934795 w 2136697"/>
              <a:gd name="connsiteY3" fmla="*/ 1581660 h 1608521"/>
              <a:gd name="connsiteX4" fmla="*/ 173261 w 2136697"/>
              <a:gd name="connsiteY4" fmla="*/ 1593944 h 1608521"/>
              <a:gd name="connsiteX5" fmla="*/ 175 w 2136697"/>
              <a:gd name="connsiteY5" fmla="*/ 1421590 h 1608521"/>
              <a:gd name="connsiteX0" fmla="*/ 175 w 2136697"/>
              <a:gd name="connsiteY0" fmla="*/ 1421590 h 1595941"/>
              <a:gd name="connsiteX1" fmla="*/ 1181853 w 2136697"/>
              <a:gd name="connsiteY1" fmla="*/ 0 h 1595941"/>
              <a:gd name="connsiteX2" fmla="*/ 2136697 w 2136697"/>
              <a:gd name="connsiteY2" fmla="*/ 0 h 1595941"/>
              <a:gd name="connsiteX3" fmla="*/ 951241 w 2136697"/>
              <a:gd name="connsiteY3" fmla="*/ 1555346 h 1595941"/>
              <a:gd name="connsiteX4" fmla="*/ 173261 w 2136697"/>
              <a:gd name="connsiteY4" fmla="*/ 1593944 h 1595941"/>
              <a:gd name="connsiteX5" fmla="*/ 175 w 2136697"/>
              <a:gd name="connsiteY5" fmla="*/ 1421590 h 1595941"/>
              <a:gd name="connsiteX0" fmla="*/ 175 w 2136697"/>
              <a:gd name="connsiteY0" fmla="*/ 1421590 h 1610638"/>
              <a:gd name="connsiteX1" fmla="*/ 1181853 w 2136697"/>
              <a:gd name="connsiteY1" fmla="*/ 0 h 1610638"/>
              <a:gd name="connsiteX2" fmla="*/ 2136697 w 2136697"/>
              <a:gd name="connsiteY2" fmla="*/ 0 h 1610638"/>
              <a:gd name="connsiteX3" fmla="*/ 951241 w 2136697"/>
              <a:gd name="connsiteY3" fmla="*/ 1555346 h 1610638"/>
              <a:gd name="connsiteX4" fmla="*/ 173261 w 2136697"/>
              <a:gd name="connsiteY4" fmla="*/ 1593944 h 1610638"/>
              <a:gd name="connsiteX5" fmla="*/ 175 w 2136697"/>
              <a:gd name="connsiteY5" fmla="*/ 1421590 h 1610638"/>
              <a:gd name="connsiteX0" fmla="*/ 175 w 2136697"/>
              <a:gd name="connsiteY0" fmla="*/ 1421590 h 1616000"/>
              <a:gd name="connsiteX1" fmla="*/ 1181853 w 2136697"/>
              <a:gd name="connsiteY1" fmla="*/ 0 h 1616000"/>
              <a:gd name="connsiteX2" fmla="*/ 2136697 w 2136697"/>
              <a:gd name="connsiteY2" fmla="*/ 0 h 1616000"/>
              <a:gd name="connsiteX3" fmla="*/ 951241 w 2136697"/>
              <a:gd name="connsiteY3" fmla="*/ 1555346 h 1616000"/>
              <a:gd name="connsiteX4" fmla="*/ 173261 w 2136697"/>
              <a:gd name="connsiteY4" fmla="*/ 1593944 h 1616000"/>
              <a:gd name="connsiteX5" fmla="*/ 175 w 2136697"/>
              <a:gd name="connsiteY5" fmla="*/ 1421590 h 1616000"/>
              <a:gd name="connsiteX0" fmla="*/ 175 w 2136697"/>
              <a:gd name="connsiteY0" fmla="*/ 1421590 h 1621935"/>
              <a:gd name="connsiteX1" fmla="*/ 1181853 w 2136697"/>
              <a:gd name="connsiteY1" fmla="*/ 0 h 1621935"/>
              <a:gd name="connsiteX2" fmla="*/ 2136697 w 2136697"/>
              <a:gd name="connsiteY2" fmla="*/ 0 h 1621935"/>
              <a:gd name="connsiteX3" fmla="*/ 951241 w 2136697"/>
              <a:gd name="connsiteY3" fmla="*/ 1555346 h 1621935"/>
              <a:gd name="connsiteX4" fmla="*/ 176550 w 2136697"/>
              <a:gd name="connsiteY4" fmla="*/ 1607103 h 1621935"/>
              <a:gd name="connsiteX5" fmla="*/ 175 w 2136697"/>
              <a:gd name="connsiteY5" fmla="*/ 1421590 h 1621935"/>
              <a:gd name="connsiteX0" fmla="*/ 175 w 2136697"/>
              <a:gd name="connsiteY0" fmla="*/ 1421590 h 1612307"/>
              <a:gd name="connsiteX1" fmla="*/ 1181853 w 2136697"/>
              <a:gd name="connsiteY1" fmla="*/ 0 h 1612307"/>
              <a:gd name="connsiteX2" fmla="*/ 2136697 w 2136697"/>
              <a:gd name="connsiteY2" fmla="*/ 0 h 1612307"/>
              <a:gd name="connsiteX3" fmla="*/ 964398 w 2136697"/>
              <a:gd name="connsiteY3" fmla="*/ 1532321 h 1612307"/>
              <a:gd name="connsiteX4" fmla="*/ 176550 w 2136697"/>
              <a:gd name="connsiteY4" fmla="*/ 1607103 h 1612307"/>
              <a:gd name="connsiteX5" fmla="*/ 175 w 2136697"/>
              <a:gd name="connsiteY5" fmla="*/ 1421590 h 1612307"/>
              <a:gd name="connsiteX0" fmla="*/ 175 w 2136697"/>
              <a:gd name="connsiteY0" fmla="*/ 1421590 h 1620507"/>
              <a:gd name="connsiteX1" fmla="*/ 1181853 w 2136697"/>
              <a:gd name="connsiteY1" fmla="*/ 0 h 1620507"/>
              <a:gd name="connsiteX2" fmla="*/ 2136697 w 2136697"/>
              <a:gd name="connsiteY2" fmla="*/ 0 h 1620507"/>
              <a:gd name="connsiteX3" fmla="*/ 964398 w 2136697"/>
              <a:gd name="connsiteY3" fmla="*/ 1532321 h 1620507"/>
              <a:gd name="connsiteX4" fmla="*/ 176550 w 2136697"/>
              <a:gd name="connsiteY4" fmla="*/ 1607103 h 1620507"/>
              <a:gd name="connsiteX5" fmla="*/ 175 w 2136697"/>
              <a:gd name="connsiteY5" fmla="*/ 1421590 h 1620507"/>
              <a:gd name="connsiteX0" fmla="*/ 175 w 2136697"/>
              <a:gd name="connsiteY0" fmla="*/ 1422384 h 1621301"/>
              <a:gd name="connsiteX1" fmla="*/ 1181853 w 2136697"/>
              <a:gd name="connsiteY1" fmla="*/ 794 h 1621301"/>
              <a:gd name="connsiteX2" fmla="*/ 1893612 w 2136697"/>
              <a:gd name="connsiteY2" fmla="*/ 0 h 1621301"/>
              <a:gd name="connsiteX3" fmla="*/ 2136697 w 2136697"/>
              <a:gd name="connsiteY3" fmla="*/ 794 h 1621301"/>
              <a:gd name="connsiteX4" fmla="*/ 964398 w 2136697"/>
              <a:gd name="connsiteY4" fmla="*/ 1533115 h 1621301"/>
              <a:gd name="connsiteX5" fmla="*/ 176550 w 2136697"/>
              <a:gd name="connsiteY5" fmla="*/ 1607897 h 1621301"/>
              <a:gd name="connsiteX6" fmla="*/ 175 w 2136697"/>
              <a:gd name="connsiteY6" fmla="*/ 1422384 h 1621301"/>
              <a:gd name="connsiteX0" fmla="*/ 175 w 2067623"/>
              <a:gd name="connsiteY0" fmla="*/ 1422384 h 1621301"/>
              <a:gd name="connsiteX1" fmla="*/ 1181853 w 2067623"/>
              <a:gd name="connsiteY1" fmla="*/ 794 h 1621301"/>
              <a:gd name="connsiteX2" fmla="*/ 1893612 w 2067623"/>
              <a:gd name="connsiteY2" fmla="*/ 0 h 1621301"/>
              <a:gd name="connsiteX3" fmla="*/ 2067623 w 2067623"/>
              <a:gd name="connsiteY3" fmla="*/ 115917 h 1621301"/>
              <a:gd name="connsiteX4" fmla="*/ 964398 w 2067623"/>
              <a:gd name="connsiteY4" fmla="*/ 1533115 h 1621301"/>
              <a:gd name="connsiteX5" fmla="*/ 176550 w 2067623"/>
              <a:gd name="connsiteY5" fmla="*/ 1607897 h 1621301"/>
              <a:gd name="connsiteX6" fmla="*/ 175 w 2067623"/>
              <a:gd name="connsiteY6" fmla="*/ 1422384 h 1621301"/>
              <a:gd name="connsiteX0" fmla="*/ 175 w 2073421"/>
              <a:gd name="connsiteY0" fmla="*/ 1422384 h 1621301"/>
              <a:gd name="connsiteX1" fmla="*/ 1181853 w 2073421"/>
              <a:gd name="connsiteY1" fmla="*/ 794 h 1621301"/>
              <a:gd name="connsiteX2" fmla="*/ 1893612 w 2073421"/>
              <a:gd name="connsiteY2" fmla="*/ 0 h 1621301"/>
              <a:gd name="connsiteX3" fmla="*/ 2067623 w 2073421"/>
              <a:gd name="connsiteY3" fmla="*/ 115917 h 1621301"/>
              <a:gd name="connsiteX4" fmla="*/ 964398 w 2073421"/>
              <a:gd name="connsiteY4" fmla="*/ 1533115 h 1621301"/>
              <a:gd name="connsiteX5" fmla="*/ 176550 w 2073421"/>
              <a:gd name="connsiteY5" fmla="*/ 1607897 h 1621301"/>
              <a:gd name="connsiteX6" fmla="*/ 175 w 2073421"/>
              <a:gd name="connsiteY6" fmla="*/ 1422384 h 1621301"/>
              <a:gd name="connsiteX0" fmla="*/ 175 w 2079798"/>
              <a:gd name="connsiteY0" fmla="*/ 1422384 h 1621301"/>
              <a:gd name="connsiteX1" fmla="*/ 1181853 w 2079798"/>
              <a:gd name="connsiteY1" fmla="*/ 794 h 1621301"/>
              <a:gd name="connsiteX2" fmla="*/ 1893612 w 2079798"/>
              <a:gd name="connsiteY2" fmla="*/ 0 h 1621301"/>
              <a:gd name="connsiteX3" fmla="*/ 2074201 w 2079798"/>
              <a:gd name="connsiteY3" fmla="*/ 155388 h 1621301"/>
              <a:gd name="connsiteX4" fmla="*/ 964398 w 2079798"/>
              <a:gd name="connsiteY4" fmla="*/ 1533115 h 1621301"/>
              <a:gd name="connsiteX5" fmla="*/ 176550 w 2079798"/>
              <a:gd name="connsiteY5" fmla="*/ 1607897 h 1621301"/>
              <a:gd name="connsiteX6" fmla="*/ 175 w 2079798"/>
              <a:gd name="connsiteY6" fmla="*/ 1422384 h 1621301"/>
              <a:gd name="connsiteX0" fmla="*/ 175 w 2086273"/>
              <a:gd name="connsiteY0" fmla="*/ 1422384 h 1621301"/>
              <a:gd name="connsiteX1" fmla="*/ 1181853 w 2086273"/>
              <a:gd name="connsiteY1" fmla="*/ 794 h 1621301"/>
              <a:gd name="connsiteX2" fmla="*/ 1893612 w 2086273"/>
              <a:gd name="connsiteY2" fmla="*/ 0 h 1621301"/>
              <a:gd name="connsiteX3" fmla="*/ 2074201 w 2086273"/>
              <a:gd name="connsiteY3" fmla="*/ 155388 h 1621301"/>
              <a:gd name="connsiteX4" fmla="*/ 964398 w 2086273"/>
              <a:gd name="connsiteY4" fmla="*/ 1533115 h 1621301"/>
              <a:gd name="connsiteX5" fmla="*/ 176550 w 2086273"/>
              <a:gd name="connsiteY5" fmla="*/ 1607897 h 1621301"/>
              <a:gd name="connsiteX6" fmla="*/ 175 w 2086273"/>
              <a:gd name="connsiteY6" fmla="*/ 1422384 h 1621301"/>
              <a:gd name="connsiteX0" fmla="*/ 175 w 2086273"/>
              <a:gd name="connsiteY0" fmla="*/ 1422384 h 1621301"/>
              <a:gd name="connsiteX1" fmla="*/ 1181853 w 2086273"/>
              <a:gd name="connsiteY1" fmla="*/ 794 h 1621301"/>
              <a:gd name="connsiteX2" fmla="*/ 1893612 w 2086273"/>
              <a:gd name="connsiteY2" fmla="*/ 0 h 1621301"/>
              <a:gd name="connsiteX3" fmla="*/ 2074201 w 2086273"/>
              <a:gd name="connsiteY3" fmla="*/ 155388 h 1621301"/>
              <a:gd name="connsiteX4" fmla="*/ 964398 w 2086273"/>
              <a:gd name="connsiteY4" fmla="*/ 1533115 h 1621301"/>
              <a:gd name="connsiteX5" fmla="*/ 176550 w 2086273"/>
              <a:gd name="connsiteY5" fmla="*/ 1607897 h 1621301"/>
              <a:gd name="connsiteX6" fmla="*/ 175 w 2086273"/>
              <a:gd name="connsiteY6" fmla="*/ 1422384 h 1621301"/>
              <a:gd name="connsiteX0" fmla="*/ 175 w 2088520"/>
              <a:gd name="connsiteY0" fmla="*/ 1422384 h 1621301"/>
              <a:gd name="connsiteX1" fmla="*/ 1181853 w 2088520"/>
              <a:gd name="connsiteY1" fmla="*/ 794 h 1621301"/>
              <a:gd name="connsiteX2" fmla="*/ 1893612 w 2088520"/>
              <a:gd name="connsiteY2" fmla="*/ 0 h 1621301"/>
              <a:gd name="connsiteX3" fmla="*/ 2074201 w 2088520"/>
              <a:gd name="connsiteY3" fmla="*/ 155388 h 1621301"/>
              <a:gd name="connsiteX4" fmla="*/ 964398 w 2088520"/>
              <a:gd name="connsiteY4" fmla="*/ 1533115 h 1621301"/>
              <a:gd name="connsiteX5" fmla="*/ 176550 w 2088520"/>
              <a:gd name="connsiteY5" fmla="*/ 1607897 h 1621301"/>
              <a:gd name="connsiteX6" fmla="*/ 175 w 2088520"/>
              <a:gd name="connsiteY6" fmla="*/ 1422384 h 1621301"/>
              <a:gd name="connsiteX0" fmla="*/ 175 w 2075561"/>
              <a:gd name="connsiteY0" fmla="*/ 1422384 h 1621301"/>
              <a:gd name="connsiteX1" fmla="*/ 1181853 w 2075561"/>
              <a:gd name="connsiteY1" fmla="*/ 794 h 1621301"/>
              <a:gd name="connsiteX2" fmla="*/ 1893612 w 2075561"/>
              <a:gd name="connsiteY2" fmla="*/ 0 h 1621301"/>
              <a:gd name="connsiteX3" fmla="*/ 2061048 w 2075561"/>
              <a:gd name="connsiteY3" fmla="*/ 145520 h 1621301"/>
              <a:gd name="connsiteX4" fmla="*/ 964398 w 2075561"/>
              <a:gd name="connsiteY4" fmla="*/ 1533115 h 1621301"/>
              <a:gd name="connsiteX5" fmla="*/ 176550 w 2075561"/>
              <a:gd name="connsiteY5" fmla="*/ 1607897 h 1621301"/>
              <a:gd name="connsiteX6" fmla="*/ 175 w 2075561"/>
              <a:gd name="connsiteY6" fmla="*/ 1422384 h 1621301"/>
              <a:gd name="connsiteX0" fmla="*/ 175 w 2088524"/>
              <a:gd name="connsiteY0" fmla="*/ 1422384 h 1621301"/>
              <a:gd name="connsiteX1" fmla="*/ 1181853 w 2088524"/>
              <a:gd name="connsiteY1" fmla="*/ 794 h 1621301"/>
              <a:gd name="connsiteX2" fmla="*/ 1893612 w 2088524"/>
              <a:gd name="connsiteY2" fmla="*/ 0 h 1621301"/>
              <a:gd name="connsiteX3" fmla="*/ 2074205 w 2088524"/>
              <a:gd name="connsiteY3" fmla="*/ 214594 h 1621301"/>
              <a:gd name="connsiteX4" fmla="*/ 964398 w 2088524"/>
              <a:gd name="connsiteY4" fmla="*/ 1533115 h 1621301"/>
              <a:gd name="connsiteX5" fmla="*/ 176550 w 2088524"/>
              <a:gd name="connsiteY5" fmla="*/ 1607897 h 1621301"/>
              <a:gd name="connsiteX6" fmla="*/ 175 w 2088524"/>
              <a:gd name="connsiteY6" fmla="*/ 1422384 h 1621301"/>
              <a:gd name="connsiteX0" fmla="*/ 175 w 2088524"/>
              <a:gd name="connsiteY0" fmla="*/ 1422384 h 1621301"/>
              <a:gd name="connsiteX1" fmla="*/ 1181853 w 2088524"/>
              <a:gd name="connsiteY1" fmla="*/ 794 h 1621301"/>
              <a:gd name="connsiteX2" fmla="*/ 1893612 w 2088524"/>
              <a:gd name="connsiteY2" fmla="*/ 0 h 1621301"/>
              <a:gd name="connsiteX3" fmla="*/ 2074205 w 2088524"/>
              <a:gd name="connsiteY3" fmla="*/ 214594 h 1621301"/>
              <a:gd name="connsiteX4" fmla="*/ 964398 w 2088524"/>
              <a:gd name="connsiteY4" fmla="*/ 1533115 h 1621301"/>
              <a:gd name="connsiteX5" fmla="*/ 176550 w 2088524"/>
              <a:gd name="connsiteY5" fmla="*/ 1607897 h 1621301"/>
              <a:gd name="connsiteX6" fmla="*/ 175 w 2088524"/>
              <a:gd name="connsiteY6" fmla="*/ 1422384 h 1621301"/>
              <a:gd name="connsiteX0" fmla="*/ 175 w 2074539"/>
              <a:gd name="connsiteY0" fmla="*/ 1422384 h 1621301"/>
              <a:gd name="connsiteX1" fmla="*/ 1181853 w 2074539"/>
              <a:gd name="connsiteY1" fmla="*/ 794 h 1621301"/>
              <a:gd name="connsiteX2" fmla="*/ 1893612 w 2074539"/>
              <a:gd name="connsiteY2" fmla="*/ 0 h 1621301"/>
              <a:gd name="connsiteX3" fmla="*/ 2074205 w 2074539"/>
              <a:gd name="connsiteY3" fmla="*/ 214594 h 1621301"/>
              <a:gd name="connsiteX4" fmla="*/ 964398 w 2074539"/>
              <a:gd name="connsiteY4" fmla="*/ 1533115 h 1621301"/>
              <a:gd name="connsiteX5" fmla="*/ 176550 w 2074539"/>
              <a:gd name="connsiteY5" fmla="*/ 1607897 h 1621301"/>
              <a:gd name="connsiteX6" fmla="*/ 175 w 2074539"/>
              <a:gd name="connsiteY6" fmla="*/ 1422384 h 1621301"/>
              <a:gd name="connsiteX0" fmla="*/ 175 w 2074205"/>
              <a:gd name="connsiteY0" fmla="*/ 1422384 h 1621301"/>
              <a:gd name="connsiteX1" fmla="*/ 1181853 w 2074205"/>
              <a:gd name="connsiteY1" fmla="*/ 794 h 1621301"/>
              <a:gd name="connsiteX2" fmla="*/ 1893612 w 2074205"/>
              <a:gd name="connsiteY2" fmla="*/ 0 h 1621301"/>
              <a:gd name="connsiteX3" fmla="*/ 2074205 w 2074205"/>
              <a:gd name="connsiteY3" fmla="*/ 214594 h 1621301"/>
              <a:gd name="connsiteX4" fmla="*/ 964398 w 2074205"/>
              <a:gd name="connsiteY4" fmla="*/ 1533115 h 1621301"/>
              <a:gd name="connsiteX5" fmla="*/ 176550 w 2074205"/>
              <a:gd name="connsiteY5" fmla="*/ 1607897 h 1621301"/>
              <a:gd name="connsiteX6" fmla="*/ 175 w 2074205"/>
              <a:gd name="connsiteY6" fmla="*/ 1422384 h 1621301"/>
              <a:gd name="connsiteX0" fmla="*/ 175 w 2074205"/>
              <a:gd name="connsiteY0" fmla="*/ 1422384 h 1621301"/>
              <a:gd name="connsiteX1" fmla="*/ 1181853 w 2074205"/>
              <a:gd name="connsiteY1" fmla="*/ 794 h 1621301"/>
              <a:gd name="connsiteX2" fmla="*/ 1893612 w 2074205"/>
              <a:gd name="connsiteY2" fmla="*/ 0 h 1621301"/>
              <a:gd name="connsiteX3" fmla="*/ 2074205 w 2074205"/>
              <a:gd name="connsiteY3" fmla="*/ 214594 h 1621301"/>
              <a:gd name="connsiteX4" fmla="*/ 964398 w 2074205"/>
              <a:gd name="connsiteY4" fmla="*/ 1533115 h 1621301"/>
              <a:gd name="connsiteX5" fmla="*/ 176550 w 2074205"/>
              <a:gd name="connsiteY5" fmla="*/ 1607897 h 1621301"/>
              <a:gd name="connsiteX6" fmla="*/ 175 w 2074205"/>
              <a:gd name="connsiteY6" fmla="*/ 1422384 h 1621301"/>
              <a:gd name="connsiteX0" fmla="*/ 175 w 2074205"/>
              <a:gd name="connsiteY0" fmla="*/ 1422384 h 1621301"/>
              <a:gd name="connsiteX1" fmla="*/ 1181853 w 2074205"/>
              <a:gd name="connsiteY1" fmla="*/ 794 h 1621301"/>
              <a:gd name="connsiteX2" fmla="*/ 1893612 w 2074205"/>
              <a:gd name="connsiteY2" fmla="*/ 0 h 1621301"/>
              <a:gd name="connsiteX3" fmla="*/ 2074205 w 2074205"/>
              <a:gd name="connsiteY3" fmla="*/ 214594 h 1621301"/>
              <a:gd name="connsiteX4" fmla="*/ 964398 w 2074205"/>
              <a:gd name="connsiteY4" fmla="*/ 1533115 h 1621301"/>
              <a:gd name="connsiteX5" fmla="*/ 176550 w 2074205"/>
              <a:gd name="connsiteY5" fmla="*/ 1607897 h 1621301"/>
              <a:gd name="connsiteX6" fmla="*/ 175 w 2074205"/>
              <a:gd name="connsiteY6" fmla="*/ 1422384 h 1621301"/>
              <a:gd name="connsiteX0" fmla="*/ 175 w 2074205"/>
              <a:gd name="connsiteY0" fmla="*/ 1422384 h 1621301"/>
              <a:gd name="connsiteX1" fmla="*/ 1181853 w 2074205"/>
              <a:gd name="connsiteY1" fmla="*/ 794 h 1621301"/>
              <a:gd name="connsiteX2" fmla="*/ 1893612 w 2074205"/>
              <a:gd name="connsiteY2" fmla="*/ 0 h 1621301"/>
              <a:gd name="connsiteX3" fmla="*/ 2074205 w 2074205"/>
              <a:gd name="connsiteY3" fmla="*/ 214594 h 1621301"/>
              <a:gd name="connsiteX4" fmla="*/ 964398 w 2074205"/>
              <a:gd name="connsiteY4" fmla="*/ 1533115 h 1621301"/>
              <a:gd name="connsiteX5" fmla="*/ 176550 w 2074205"/>
              <a:gd name="connsiteY5" fmla="*/ 1607897 h 1621301"/>
              <a:gd name="connsiteX6" fmla="*/ 175 w 2074205"/>
              <a:gd name="connsiteY6" fmla="*/ 1422384 h 1621301"/>
              <a:gd name="connsiteX0" fmla="*/ 175 w 2074205"/>
              <a:gd name="connsiteY0" fmla="*/ 1422384 h 1621301"/>
              <a:gd name="connsiteX1" fmla="*/ 1181853 w 2074205"/>
              <a:gd name="connsiteY1" fmla="*/ 794 h 1621301"/>
              <a:gd name="connsiteX2" fmla="*/ 1893612 w 2074205"/>
              <a:gd name="connsiteY2" fmla="*/ 0 h 1621301"/>
              <a:gd name="connsiteX3" fmla="*/ 2074205 w 2074205"/>
              <a:gd name="connsiteY3" fmla="*/ 214594 h 1621301"/>
              <a:gd name="connsiteX4" fmla="*/ 964398 w 2074205"/>
              <a:gd name="connsiteY4" fmla="*/ 1533115 h 1621301"/>
              <a:gd name="connsiteX5" fmla="*/ 176550 w 2074205"/>
              <a:gd name="connsiteY5" fmla="*/ 1607897 h 1621301"/>
              <a:gd name="connsiteX6" fmla="*/ 175 w 2074205"/>
              <a:gd name="connsiteY6" fmla="*/ 1422384 h 1621301"/>
              <a:gd name="connsiteX0" fmla="*/ 175 w 2074205"/>
              <a:gd name="connsiteY0" fmla="*/ 1422384 h 1621301"/>
              <a:gd name="connsiteX1" fmla="*/ 1181853 w 2074205"/>
              <a:gd name="connsiteY1" fmla="*/ 794 h 1621301"/>
              <a:gd name="connsiteX2" fmla="*/ 1893612 w 2074205"/>
              <a:gd name="connsiteY2" fmla="*/ 0 h 1621301"/>
              <a:gd name="connsiteX3" fmla="*/ 2074205 w 2074205"/>
              <a:gd name="connsiteY3" fmla="*/ 214594 h 1621301"/>
              <a:gd name="connsiteX4" fmla="*/ 964398 w 2074205"/>
              <a:gd name="connsiteY4" fmla="*/ 1533115 h 1621301"/>
              <a:gd name="connsiteX5" fmla="*/ 176550 w 2074205"/>
              <a:gd name="connsiteY5" fmla="*/ 1607897 h 1621301"/>
              <a:gd name="connsiteX6" fmla="*/ 175 w 2074205"/>
              <a:gd name="connsiteY6" fmla="*/ 1422384 h 1621301"/>
              <a:gd name="connsiteX0" fmla="*/ 175 w 2074205"/>
              <a:gd name="connsiteY0" fmla="*/ 1422384 h 1621301"/>
              <a:gd name="connsiteX1" fmla="*/ 1181853 w 2074205"/>
              <a:gd name="connsiteY1" fmla="*/ 794 h 1621301"/>
              <a:gd name="connsiteX2" fmla="*/ 1893612 w 2074205"/>
              <a:gd name="connsiteY2" fmla="*/ 0 h 1621301"/>
              <a:gd name="connsiteX3" fmla="*/ 2074205 w 2074205"/>
              <a:gd name="connsiteY3" fmla="*/ 214594 h 1621301"/>
              <a:gd name="connsiteX4" fmla="*/ 964398 w 2074205"/>
              <a:gd name="connsiteY4" fmla="*/ 1533115 h 1621301"/>
              <a:gd name="connsiteX5" fmla="*/ 176550 w 2074205"/>
              <a:gd name="connsiteY5" fmla="*/ 1607897 h 1621301"/>
              <a:gd name="connsiteX6" fmla="*/ 175 w 2074205"/>
              <a:gd name="connsiteY6" fmla="*/ 1422384 h 1621301"/>
              <a:gd name="connsiteX0" fmla="*/ 175 w 2074205"/>
              <a:gd name="connsiteY0" fmla="*/ 1423822 h 1622739"/>
              <a:gd name="connsiteX1" fmla="*/ 1181853 w 2074205"/>
              <a:gd name="connsiteY1" fmla="*/ 2232 h 1622739"/>
              <a:gd name="connsiteX2" fmla="*/ 1893612 w 2074205"/>
              <a:gd name="connsiteY2" fmla="*/ 1438 h 1622739"/>
              <a:gd name="connsiteX3" fmla="*/ 2074205 w 2074205"/>
              <a:gd name="connsiteY3" fmla="*/ 216032 h 1622739"/>
              <a:gd name="connsiteX4" fmla="*/ 964398 w 2074205"/>
              <a:gd name="connsiteY4" fmla="*/ 1534553 h 1622739"/>
              <a:gd name="connsiteX5" fmla="*/ 176550 w 2074205"/>
              <a:gd name="connsiteY5" fmla="*/ 1609335 h 1622739"/>
              <a:gd name="connsiteX6" fmla="*/ 175 w 2074205"/>
              <a:gd name="connsiteY6" fmla="*/ 1423822 h 1622739"/>
              <a:gd name="connsiteX0" fmla="*/ 175 w 2074205"/>
              <a:gd name="connsiteY0" fmla="*/ 1424365 h 1623282"/>
              <a:gd name="connsiteX1" fmla="*/ 1181853 w 2074205"/>
              <a:gd name="connsiteY1" fmla="*/ 2775 h 1623282"/>
              <a:gd name="connsiteX2" fmla="*/ 1893612 w 2074205"/>
              <a:gd name="connsiteY2" fmla="*/ 1981 h 1623282"/>
              <a:gd name="connsiteX3" fmla="*/ 2074205 w 2074205"/>
              <a:gd name="connsiteY3" fmla="*/ 216575 h 1623282"/>
              <a:gd name="connsiteX4" fmla="*/ 964398 w 2074205"/>
              <a:gd name="connsiteY4" fmla="*/ 1535096 h 1623282"/>
              <a:gd name="connsiteX5" fmla="*/ 176550 w 2074205"/>
              <a:gd name="connsiteY5" fmla="*/ 1609878 h 1623282"/>
              <a:gd name="connsiteX6" fmla="*/ 175 w 2074205"/>
              <a:gd name="connsiteY6" fmla="*/ 1424365 h 1623282"/>
              <a:gd name="connsiteX0" fmla="*/ 175 w 2074205"/>
              <a:gd name="connsiteY0" fmla="*/ 1424365 h 1623282"/>
              <a:gd name="connsiteX1" fmla="*/ 1181853 w 2074205"/>
              <a:gd name="connsiteY1" fmla="*/ 2775 h 1623282"/>
              <a:gd name="connsiteX2" fmla="*/ 1893612 w 2074205"/>
              <a:gd name="connsiteY2" fmla="*/ 1981 h 1623282"/>
              <a:gd name="connsiteX3" fmla="*/ 2074205 w 2074205"/>
              <a:gd name="connsiteY3" fmla="*/ 216575 h 1623282"/>
              <a:gd name="connsiteX4" fmla="*/ 964398 w 2074205"/>
              <a:gd name="connsiteY4" fmla="*/ 1535096 h 1623282"/>
              <a:gd name="connsiteX5" fmla="*/ 176550 w 2074205"/>
              <a:gd name="connsiteY5" fmla="*/ 1609878 h 1623282"/>
              <a:gd name="connsiteX6" fmla="*/ 175 w 2074205"/>
              <a:gd name="connsiteY6" fmla="*/ 1424365 h 1623282"/>
              <a:gd name="connsiteX0" fmla="*/ 133 w 2074163"/>
              <a:gd name="connsiteY0" fmla="*/ 1424365 h 1623282"/>
              <a:gd name="connsiteX1" fmla="*/ 1181811 w 2074163"/>
              <a:gd name="connsiteY1" fmla="*/ 2775 h 1623282"/>
              <a:gd name="connsiteX2" fmla="*/ 1893570 w 2074163"/>
              <a:gd name="connsiteY2" fmla="*/ 1981 h 1623282"/>
              <a:gd name="connsiteX3" fmla="*/ 2074163 w 2074163"/>
              <a:gd name="connsiteY3" fmla="*/ 216575 h 1623282"/>
              <a:gd name="connsiteX4" fmla="*/ 964356 w 2074163"/>
              <a:gd name="connsiteY4" fmla="*/ 1535096 h 1623282"/>
              <a:gd name="connsiteX5" fmla="*/ 176508 w 2074163"/>
              <a:gd name="connsiteY5" fmla="*/ 1609878 h 1623282"/>
              <a:gd name="connsiteX6" fmla="*/ 133 w 2074163"/>
              <a:gd name="connsiteY6" fmla="*/ 1424365 h 1623282"/>
              <a:gd name="connsiteX0" fmla="*/ 133 w 2074163"/>
              <a:gd name="connsiteY0" fmla="*/ 1424365 h 1623282"/>
              <a:gd name="connsiteX1" fmla="*/ 1181811 w 2074163"/>
              <a:gd name="connsiteY1" fmla="*/ 2775 h 1623282"/>
              <a:gd name="connsiteX2" fmla="*/ 1893570 w 2074163"/>
              <a:gd name="connsiteY2" fmla="*/ 1981 h 1623282"/>
              <a:gd name="connsiteX3" fmla="*/ 2074163 w 2074163"/>
              <a:gd name="connsiteY3" fmla="*/ 216575 h 1623282"/>
              <a:gd name="connsiteX4" fmla="*/ 964356 w 2074163"/>
              <a:gd name="connsiteY4" fmla="*/ 1535096 h 1623282"/>
              <a:gd name="connsiteX5" fmla="*/ 176508 w 2074163"/>
              <a:gd name="connsiteY5" fmla="*/ 1609878 h 1623282"/>
              <a:gd name="connsiteX6" fmla="*/ 133 w 2074163"/>
              <a:gd name="connsiteY6" fmla="*/ 1424365 h 1623282"/>
              <a:gd name="connsiteX0" fmla="*/ 135 w 2074165"/>
              <a:gd name="connsiteY0" fmla="*/ 1424365 h 1623282"/>
              <a:gd name="connsiteX1" fmla="*/ 1181813 w 2074165"/>
              <a:gd name="connsiteY1" fmla="*/ 2775 h 1623282"/>
              <a:gd name="connsiteX2" fmla="*/ 1893572 w 2074165"/>
              <a:gd name="connsiteY2" fmla="*/ 1981 h 1623282"/>
              <a:gd name="connsiteX3" fmla="*/ 2074165 w 2074165"/>
              <a:gd name="connsiteY3" fmla="*/ 216575 h 1623282"/>
              <a:gd name="connsiteX4" fmla="*/ 964358 w 2074165"/>
              <a:gd name="connsiteY4" fmla="*/ 1535096 h 1623282"/>
              <a:gd name="connsiteX5" fmla="*/ 176510 w 2074165"/>
              <a:gd name="connsiteY5" fmla="*/ 1609878 h 1623282"/>
              <a:gd name="connsiteX6" fmla="*/ 135 w 2074165"/>
              <a:gd name="connsiteY6" fmla="*/ 1424365 h 1623282"/>
              <a:gd name="connsiteX0" fmla="*/ 140 w 2074170"/>
              <a:gd name="connsiteY0" fmla="*/ 1424365 h 1623282"/>
              <a:gd name="connsiteX1" fmla="*/ 1181818 w 2074170"/>
              <a:gd name="connsiteY1" fmla="*/ 2775 h 1623282"/>
              <a:gd name="connsiteX2" fmla="*/ 1893577 w 2074170"/>
              <a:gd name="connsiteY2" fmla="*/ 1981 h 1623282"/>
              <a:gd name="connsiteX3" fmla="*/ 2074170 w 2074170"/>
              <a:gd name="connsiteY3" fmla="*/ 216575 h 1623282"/>
              <a:gd name="connsiteX4" fmla="*/ 964363 w 2074170"/>
              <a:gd name="connsiteY4" fmla="*/ 1535096 h 1623282"/>
              <a:gd name="connsiteX5" fmla="*/ 176515 w 2074170"/>
              <a:gd name="connsiteY5" fmla="*/ 1609878 h 1623282"/>
              <a:gd name="connsiteX6" fmla="*/ 140 w 2074170"/>
              <a:gd name="connsiteY6" fmla="*/ 1424365 h 1623282"/>
              <a:gd name="connsiteX0" fmla="*/ 143 w 2074173"/>
              <a:gd name="connsiteY0" fmla="*/ 1424365 h 1623282"/>
              <a:gd name="connsiteX1" fmla="*/ 1181821 w 2074173"/>
              <a:gd name="connsiteY1" fmla="*/ 2775 h 1623282"/>
              <a:gd name="connsiteX2" fmla="*/ 1893580 w 2074173"/>
              <a:gd name="connsiteY2" fmla="*/ 1981 h 1623282"/>
              <a:gd name="connsiteX3" fmla="*/ 2074173 w 2074173"/>
              <a:gd name="connsiteY3" fmla="*/ 216575 h 1623282"/>
              <a:gd name="connsiteX4" fmla="*/ 964366 w 2074173"/>
              <a:gd name="connsiteY4" fmla="*/ 1535096 h 1623282"/>
              <a:gd name="connsiteX5" fmla="*/ 176518 w 2074173"/>
              <a:gd name="connsiteY5" fmla="*/ 1609878 h 1623282"/>
              <a:gd name="connsiteX6" fmla="*/ 143 w 2074173"/>
              <a:gd name="connsiteY6" fmla="*/ 1424365 h 1623282"/>
              <a:gd name="connsiteX0" fmla="*/ 143 w 2074173"/>
              <a:gd name="connsiteY0" fmla="*/ 1424365 h 1630465"/>
              <a:gd name="connsiteX1" fmla="*/ 1181821 w 2074173"/>
              <a:gd name="connsiteY1" fmla="*/ 2775 h 1630465"/>
              <a:gd name="connsiteX2" fmla="*/ 1893580 w 2074173"/>
              <a:gd name="connsiteY2" fmla="*/ 1981 h 1630465"/>
              <a:gd name="connsiteX3" fmla="*/ 2074173 w 2074173"/>
              <a:gd name="connsiteY3" fmla="*/ 216575 h 1630465"/>
              <a:gd name="connsiteX4" fmla="*/ 964366 w 2074173"/>
              <a:gd name="connsiteY4" fmla="*/ 1535096 h 1630465"/>
              <a:gd name="connsiteX5" fmla="*/ 176518 w 2074173"/>
              <a:gd name="connsiteY5" fmla="*/ 1609878 h 1630465"/>
              <a:gd name="connsiteX6" fmla="*/ 143 w 2074173"/>
              <a:gd name="connsiteY6" fmla="*/ 1424365 h 1630465"/>
              <a:gd name="connsiteX0" fmla="*/ 143 w 2074173"/>
              <a:gd name="connsiteY0" fmla="*/ 1424365 h 1676501"/>
              <a:gd name="connsiteX1" fmla="*/ 1181821 w 2074173"/>
              <a:gd name="connsiteY1" fmla="*/ 2775 h 1676501"/>
              <a:gd name="connsiteX2" fmla="*/ 1893580 w 2074173"/>
              <a:gd name="connsiteY2" fmla="*/ 1981 h 1676501"/>
              <a:gd name="connsiteX3" fmla="*/ 2074173 w 2074173"/>
              <a:gd name="connsiteY3" fmla="*/ 216575 h 1676501"/>
              <a:gd name="connsiteX4" fmla="*/ 915028 w 2074173"/>
              <a:gd name="connsiteY4" fmla="*/ 1607459 h 1676501"/>
              <a:gd name="connsiteX5" fmla="*/ 176518 w 2074173"/>
              <a:gd name="connsiteY5" fmla="*/ 1609878 h 1676501"/>
              <a:gd name="connsiteX6" fmla="*/ 143 w 2074173"/>
              <a:gd name="connsiteY6" fmla="*/ 1424365 h 1676501"/>
              <a:gd name="connsiteX0" fmla="*/ 143 w 2074173"/>
              <a:gd name="connsiteY0" fmla="*/ 1424365 h 1612418"/>
              <a:gd name="connsiteX1" fmla="*/ 1181821 w 2074173"/>
              <a:gd name="connsiteY1" fmla="*/ 2775 h 1612418"/>
              <a:gd name="connsiteX2" fmla="*/ 1893580 w 2074173"/>
              <a:gd name="connsiteY2" fmla="*/ 1981 h 1612418"/>
              <a:gd name="connsiteX3" fmla="*/ 2074173 w 2074173"/>
              <a:gd name="connsiteY3" fmla="*/ 216575 h 1612418"/>
              <a:gd name="connsiteX4" fmla="*/ 915028 w 2074173"/>
              <a:gd name="connsiteY4" fmla="*/ 1607459 h 1612418"/>
              <a:gd name="connsiteX5" fmla="*/ 176518 w 2074173"/>
              <a:gd name="connsiteY5" fmla="*/ 1609878 h 1612418"/>
              <a:gd name="connsiteX6" fmla="*/ 143 w 2074173"/>
              <a:gd name="connsiteY6" fmla="*/ 1424365 h 1612418"/>
              <a:gd name="connsiteX0" fmla="*/ 143 w 2074173"/>
              <a:gd name="connsiteY0" fmla="*/ 1424365 h 1609996"/>
              <a:gd name="connsiteX1" fmla="*/ 1181821 w 2074173"/>
              <a:gd name="connsiteY1" fmla="*/ 2775 h 1609996"/>
              <a:gd name="connsiteX2" fmla="*/ 1893580 w 2074173"/>
              <a:gd name="connsiteY2" fmla="*/ 1981 h 1609996"/>
              <a:gd name="connsiteX3" fmla="*/ 2074173 w 2074173"/>
              <a:gd name="connsiteY3" fmla="*/ 216575 h 1609996"/>
              <a:gd name="connsiteX4" fmla="*/ 915028 w 2074173"/>
              <a:gd name="connsiteY4" fmla="*/ 1607459 h 1609996"/>
              <a:gd name="connsiteX5" fmla="*/ 176518 w 2074173"/>
              <a:gd name="connsiteY5" fmla="*/ 1609878 h 1609996"/>
              <a:gd name="connsiteX6" fmla="*/ 143 w 2074173"/>
              <a:gd name="connsiteY6" fmla="*/ 1424365 h 1609996"/>
              <a:gd name="connsiteX0" fmla="*/ 168 w 2074198"/>
              <a:gd name="connsiteY0" fmla="*/ 1424365 h 1609878"/>
              <a:gd name="connsiteX1" fmla="*/ 1181846 w 2074198"/>
              <a:gd name="connsiteY1" fmla="*/ 2775 h 1609878"/>
              <a:gd name="connsiteX2" fmla="*/ 1893605 w 2074198"/>
              <a:gd name="connsiteY2" fmla="*/ 1981 h 1609878"/>
              <a:gd name="connsiteX3" fmla="*/ 2074198 w 2074198"/>
              <a:gd name="connsiteY3" fmla="*/ 216575 h 1609878"/>
              <a:gd name="connsiteX4" fmla="*/ 915053 w 2074198"/>
              <a:gd name="connsiteY4" fmla="*/ 1607459 h 1609878"/>
              <a:gd name="connsiteX5" fmla="*/ 176543 w 2074198"/>
              <a:gd name="connsiteY5" fmla="*/ 1609878 h 1609878"/>
              <a:gd name="connsiteX6" fmla="*/ 168 w 2074198"/>
              <a:gd name="connsiteY6" fmla="*/ 1424365 h 1609878"/>
              <a:gd name="connsiteX0" fmla="*/ 168 w 2074198"/>
              <a:gd name="connsiteY0" fmla="*/ 1424365 h 1609878"/>
              <a:gd name="connsiteX1" fmla="*/ 1181846 w 2074198"/>
              <a:gd name="connsiteY1" fmla="*/ 2775 h 1609878"/>
              <a:gd name="connsiteX2" fmla="*/ 1893605 w 2074198"/>
              <a:gd name="connsiteY2" fmla="*/ 1981 h 1609878"/>
              <a:gd name="connsiteX3" fmla="*/ 2074198 w 2074198"/>
              <a:gd name="connsiteY3" fmla="*/ 216575 h 1609878"/>
              <a:gd name="connsiteX4" fmla="*/ 915053 w 2074198"/>
              <a:gd name="connsiteY4" fmla="*/ 1607459 h 1609878"/>
              <a:gd name="connsiteX5" fmla="*/ 176543 w 2074198"/>
              <a:gd name="connsiteY5" fmla="*/ 1609878 h 1609878"/>
              <a:gd name="connsiteX6" fmla="*/ 168 w 2074198"/>
              <a:gd name="connsiteY6" fmla="*/ 1424365 h 1609878"/>
              <a:gd name="connsiteX0" fmla="*/ 168 w 2074198"/>
              <a:gd name="connsiteY0" fmla="*/ 1424365 h 1609878"/>
              <a:gd name="connsiteX1" fmla="*/ 1181846 w 2074198"/>
              <a:gd name="connsiteY1" fmla="*/ 2775 h 1609878"/>
              <a:gd name="connsiteX2" fmla="*/ 1893605 w 2074198"/>
              <a:gd name="connsiteY2" fmla="*/ 1981 h 1609878"/>
              <a:gd name="connsiteX3" fmla="*/ 2074198 w 2074198"/>
              <a:gd name="connsiteY3" fmla="*/ 216575 h 1609878"/>
              <a:gd name="connsiteX4" fmla="*/ 915053 w 2074198"/>
              <a:gd name="connsiteY4" fmla="*/ 1607459 h 1609878"/>
              <a:gd name="connsiteX5" fmla="*/ 176543 w 2074198"/>
              <a:gd name="connsiteY5" fmla="*/ 1609878 h 1609878"/>
              <a:gd name="connsiteX6" fmla="*/ 168 w 2074198"/>
              <a:gd name="connsiteY6" fmla="*/ 1424365 h 1609878"/>
              <a:gd name="connsiteX0" fmla="*/ 168 w 2074198"/>
              <a:gd name="connsiteY0" fmla="*/ 1424365 h 1609878"/>
              <a:gd name="connsiteX1" fmla="*/ 1181846 w 2074198"/>
              <a:gd name="connsiteY1" fmla="*/ 2775 h 1609878"/>
              <a:gd name="connsiteX2" fmla="*/ 1893605 w 2074198"/>
              <a:gd name="connsiteY2" fmla="*/ 1981 h 1609878"/>
              <a:gd name="connsiteX3" fmla="*/ 2074198 w 2074198"/>
              <a:gd name="connsiteY3" fmla="*/ 216575 h 1609878"/>
              <a:gd name="connsiteX4" fmla="*/ 915053 w 2074198"/>
              <a:gd name="connsiteY4" fmla="*/ 1607459 h 1609878"/>
              <a:gd name="connsiteX5" fmla="*/ 176543 w 2074198"/>
              <a:gd name="connsiteY5" fmla="*/ 1609878 h 1609878"/>
              <a:gd name="connsiteX6" fmla="*/ 168 w 2074198"/>
              <a:gd name="connsiteY6" fmla="*/ 1424365 h 1609878"/>
              <a:gd name="connsiteX0" fmla="*/ 168 w 2074198"/>
              <a:gd name="connsiteY0" fmla="*/ 1425562 h 1611075"/>
              <a:gd name="connsiteX1" fmla="*/ 1181846 w 2074198"/>
              <a:gd name="connsiteY1" fmla="*/ 3972 h 1611075"/>
              <a:gd name="connsiteX2" fmla="*/ 1893605 w 2074198"/>
              <a:gd name="connsiteY2" fmla="*/ 3178 h 1611075"/>
              <a:gd name="connsiteX3" fmla="*/ 2074198 w 2074198"/>
              <a:gd name="connsiteY3" fmla="*/ 217772 h 1611075"/>
              <a:gd name="connsiteX4" fmla="*/ 915053 w 2074198"/>
              <a:gd name="connsiteY4" fmla="*/ 1608656 h 1611075"/>
              <a:gd name="connsiteX5" fmla="*/ 176543 w 2074198"/>
              <a:gd name="connsiteY5" fmla="*/ 1611075 h 1611075"/>
              <a:gd name="connsiteX6" fmla="*/ 168 w 2074198"/>
              <a:gd name="connsiteY6" fmla="*/ 1425562 h 1611075"/>
              <a:gd name="connsiteX0" fmla="*/ 168 w 2074198"/>
              <a:gd name="connsiteY0" fmla="*/ 1425562 h 1611075"/>
              <a:gd name="connsiteX1" fmla="*/ 1181846 w 2074198"/>
              <a:gd name="connsiteY1" fmla="*/ 3972 h 1611075"/>
              <a:gd name="connsiteX2" fmla="*/ 1893605 w 2074198"/>
              <a:gd name="connsiteY2" fmla="*/ 3178 h 1611075"/>
              <a:gd name="connsiteX3" fmla="*/ 2074198 w 2074198"/>
              <a:gd name="connsiteY3" fmla="*/ 217772 h 1611075"/>
              <a:gd name="connsiteX4" fmla="*/ 915053 w 2074198"/>
              <a:gd name="connsiteY4" fmla="*/ 1608656 h 1611075"/>
              <a:gd name="connsiteX5" fmla="*/ 176543 w 2074198"/>
              <a:gd name="connsiteY5" fmla="*/ 1611075 h 1611075"/>
              <a:gd name="connsiteX6" fmla="*/ 168 w 2074198"/>
              <a:gd name="connsiteY6" fmla="*/ 1425562 h 1611075"/>
              <a:gd name="connsiteX0" fmla="*/ 168 w 2074198"/>
              <a:gd name="connsiteY0" fmla="*/ 1425562 h 1611075"/>
              <a:gd name="connsiteX1" fmla="*/ 1181846 w 2074198"/>
              <a:gd name="connsiteY1" fmla="*/ 3972 h 1611075"/>
              <a:gd name="connsiteX2" fmla="*/ 1893605 w 2074198"/>
              <a:gd name="connsiteY2" fmla="*/ 3178 h 1611075"/>
              <a:gd name="connsiteX3" fmla="*/ 2074198 w 2074198"/>
              <a:gd name="connsiteY3" fmla="*/ 217772 h 1611075"/>
              <a:gd name="connsiteX4" fmla="*/ 915053 w 2074198"/>
              <a:gd name="connsiteY4" fmla="*/ 1608656 h 1611075"/>
              <a:gd name="connsiteX5" fmla="*/ 176543 w 2074198"/>
              <a:gd name="connsiteY5" fmla="*/ 1611075 h 1611075"/>
              <a:gd name="connsiteX6" fmla="*/ 168 w 2074198"/>
              <a:gd name="connsiteY6" fmla="*/ 1425562 h 1611075"/>
              <a:gd name="connsiteX0" fmla="*/ 168 w 2074198"/>
              <a:gd name="connsiteY0" fmla="*/ 1425562 h 1611075"/>
              <a:gd name="connsiteX1" fmla="*/ 1181846 w 2074198"/>
              <a:gd name="connsiteY1" fmla="*/ 3972 h 1611075"/>
              <a:gd name="connsiteX2" fmla="*/ 1893605 w 2074198"/>
              <a:gd name="connsiteY2" fmla="*/ 3178 h 1611075"/>
              <a:gd name="connsiteX3" fmla="*/ 2074198 w 2074198"/>
              <a:gd name="connsiteY3" fmla="*/ 217772 h 1611075"/>
              <a:gd name="connsiteX4" fmla="*/ 915053 w 2074198"/>
              <a:gd name="connsiteY4" fmla="*/ 1608656 h 1611075"/>
              <a:gd name="connsiteX5" fmla="*/ 176543 w 2074198"/>
              <a:gd name="connsiteY5" fmla="*/ 1611075 h 1611075"/>
              <a:gd name="connsiteX6" fmla="*/ 168 w 2074198"/>
              <a:gd name="connsiteY6" fmla="*/ 1425562 h 1611075"/>
              <a:gd name="connsiteX0" fmla="*/ 168 w 2074198"/>
              <a:gd name="connsiteY0" fmla="*/ 1425562 h 1611075"/>
              <a:gd name="connsiteX1" fmla="*/ 1181846 w 2074198"/>
              <a:gd name="connsiteY1" fmla="*/ 3972 h 1611075"/>
              <a:gd name="connsiteX2" fmla="*/ 1893605 w 2074198"/>
              <a:gd name="connsiteY2" fmla="*/ 3178 h 1611075"/>
              <a:gd name="connsiteX3" fmla="*/ 2074198 w 2074198"/>
              <a:gd name="connsiteY3" fmla="*/ 217772 h 1611075"/>
              <a:gd name="connsiteX4" fmla="*/ 915053 w 2074198"/>
              <a:gd name="connsiteY4" fmla="*/ 1608656 h 1611075"/>
              <a:gd name="connsiteX5" fmla="*/ 176543 w 2074198"/>
              <a:gd name="connsiteY5" fmla="*/ 1611075 h 1611075"/>
              <a:gd name="connsiteX6" fmla="*/ 168 w 2074198"/>
              <a:gd name="connsiteY6" fmla="*/ 1425562 h 1611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74198" h="1611075">
                <a:moveTo>
                  <a:pt x="168" y="1425562"/>
                </a:moveTo>
                <a:cubicBezTo>
                  <a:pt x="-13747" y="2036916"/>
                  <a:pt x="948780" y="3379"/>
                  <a:pt x="1181846" y="3972"/>
                </a:cubicBezTo>
                <a:lnTo>
                  <a:pt x="1893605" y="3178"/>
                </a:lnTo>
                <a:cubicBezTo>
                  <a:pt x="1974634" y="8924"/>
                  <a:pt x="2072119" y="-57691"/>
                  <a:pt x="2074198" y="217772"/>
                </a:cubicBezTo>
                <a:cubicBezTo>
                  <a:pt x="2066085" y="-563017"/>
                  <a:pt x="1202760" y="1596748"/>
                  <a:pt x="915053" y="1608656"/>
                </a:cubicBezTo>
                <a:lnTo>
                  <a:pt x="176543" y="1611075"/>
                </a:lnTo>
                <a:cubicBezTo>
                  <a:pt x="87416" y="1598403"/>
                  <a:pt x="-4473" y="1617577"/>
                  <a:pt x="168" y="1425562"/>
                </a:cubicBezTo>
                <a:close/>
              </a:path>
            </a:pathLst>
          </a:custGeom>
          <a:gradFill>
            <a:gsLst>
              <a:gs pos="0">
                <a:schemeClr val="accent3">
                  <a:lumMod val="30000"/>
                </a:schemeClr>
              </a:gs>
              <a:gs pos="50418">
                <a:schemeClr val="accent3"/>
              </a:gs>
              <a:gs pos="100000">
                <a:schemeClr val="accent2">
                  <a:lumMod val="3000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sz="20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45C33F92-21EB-4230-BB75-A3D84D74144F}"/>
              </a:ext>
            </a:extLst>
          </p:cNvPr>
          <p:cNvSpPr txBox="1"/>
          <p:nvPr/>
        </p:nvSpPr>
        <p:spPr>
          <a:xfrm>
            <a:off x="5316229" y="1412467"/>
            <a:ext cx="3621570" cy="2439129"/>
          </a:xfrm>
          <a:prstGeom prst="rect">
            <a:avLst/>
          </a:prstGeom>
          <a:noFill/>
        </p:spPr>
        <p:txBody>
          <a:bodyPr wrap="square" lIns="68580" tIns="34290" rIns="68580" bIns="34290" rtlCol="0" anchor="t">
            <a:spAutoFit/>
          </a:bodyPr>
          <a:lstStyle/>
          <a:p>
            <a:pPr>
              <a:buSzPct val="100000"/>
            </a:pPr>
            <a:r>
              <a:rPr lang="en-US" sz="1800" b="1" dirty="0">
                <a:solidFill>
                  <a:srgbClr val="00B050"/>
                </a:solidFill>
                <a:latin typeface="Calibri" pitchFamily="34" charset="0"/>
                <a:cs typeface="Calibri" pitchFamily="34" charset="0"/>
              </a:rPr>
              <a:t>JEE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 used to stand for </a:t>
            </a:r>
            <a:r>
              <a:rPr lang="en-US" sz="1800" b="1" u="sng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Java Enterprise Edition 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but now it has been renamed to </a:t>
            </a:r>
            <a:r>
              <a:rPr lang="en-US" sz="1800" b="1" u="sng" dirty="0">
                <a:solidFill>
                  <a:schemeClr val="tx2">
                    <a:lumMod val="75000"/>
                  </a:schemeClr>
                </a:solidFill>
                <a:latin typeface="Calibri" pitchFamily="34" charset="0"/>
                <a:cs typeface="Calibri" pitchFamily="34" charset="0"/>
              </a:rPr>
              <a:t>Jakarta Enterprise Edition</a:t>
            </a:r>
          </a:p>
          <a:p>
            <a:pPr>
              <a:buSzPct val="100000"/>
            </a:pPr>
            <a:endParaRPr lang="en-US" sz="2000" b="1" dirty="0">
              <a:latin typeface="Calibri" pitchFamily="34" charset="0"/>
              <a:cs typeface="Calibri" pitchFamily="34" charset="0"/>
            </a:endParaRPr>
          </a:p>
          <a:p>
            <a:pPr>
              <a:buSzPct val="100000"/>
            </a:pPr>
            <a:endParaRPr lang="en-US" sz="1600" b="1" dirty="0">
              <a:latin typeface="Calibri" pitchFamily="34" charset="0"/>
              <a:cs typeface="Calibri" pitchFamily="34" charset="0"/>
            </a:endParaRPr>
          </a:p>
          <a:p>
            <a:pPr>
              <a:buSzPct val="100000"/>
            </a:pPr>
            <a:endParaRPr lang="en-US" sz="1600" dirty="0">
              <a:latin typeface="Calibri" pitchFamily="34" charset="0"/>
              <a:cs typeface="Calibri" pitchFamily="34" charset="0"/>
            </a:endParaRPr>
          </a:p>
          <a:p>
            <a:pPr>
              <a:buSzPct val="100000"/>
            </a:pPr>
            <a:endParaRPr lang="en-US" sz="1600" dirty="0">
              <a:latin typeface="Calibri" pitchFamily="34" charset="0"/>
              <a:cs typeface="Calibri" pitchFamily="34" charset="0"/>
            </a:endParaRPr>
          </a:p>
          <a:p>
            <a:pPr>
              <a:buSzPct val="100000"/>
            </a:pPr>
            <a:endParaRPr lang="en-US" sz="1600" dirty="0">
              <a:latin typeface="Calibri" pitchFamily="34" charset="0"/>
              <a:cs typeface="Calibri" pitchFamily="34" charset="0"/>
            </a:endParaRPr>
          </a:p>
          <a:p>
            <a:pPr algn="just"/>
            <a:r>
              <a:rPr lang="en-US" sz="1600" b="1" dirty="0">
                <a:solidFill>
                  <a:srgbClr val="FFC000"/>
                </a:solidFill>
                <a:latin typeface="Barlow"/>
              </a:rPr>
              <a:t>. </a:t>
            </a:r>
          </a:p>
        </p:txBody>
      </p:sp>
      <p:pic>
        <p:nvPicPr>
          <p:cNvPr id="36" name="Picture 2" descr="Web Development Icons - Download Free Vector Icons | Noun Project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245732" y="2254465"/>
            <a:ext cx="732893" cy="732893"/>
          </a:xfrm>
          <a:prstGeom prst="rect">
            <a:avLst/>
          </a:prstGeom>
          <a:noFill/>
        </p:spPr>
      </p:pic>
      <p:pic>
        <p:nvPicPr>
          <p:cNvPr id="37" name="Picture 2" descr="Web Development Icons - Download Free Vector Icons | Noun Project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239407" y="3115979"/>
            <a:ext cx="732893" cy="73289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1960764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8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" dur="1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1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1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4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6" dur="1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7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" dur="1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20" presetID="24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2" dur="1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23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5" dur="1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26" presetID="24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8" dur="1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29" presetID="24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1" dur="1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32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4" dur="1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35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7" dur="1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 animBg="1"/>
      <p:bldP spid="11" grpId="0" animBg="1"/>
      <p:bldP spid="12" grpId="0" animBg="1"/>
      <p:bldP spid="13" grpId="0" animBg="1"/>
      <p:bldP spid="14" grpId="0" animBg="1"/>
      <p:bldP spid="15" grpId="0"/>
      <p:bldP spid="34" grpId="0" animBg="1"/>
      <p:bldP spid="3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3" descr="Logo&#10;&#10;Description automatically generated">
            <a:extLst>
              <a:ext uri="{FF2B5EF4-FFF2-40B4-BE49-F238E27FC236}">
                <a16:creationId xmlns:a16="http://schemas.microsoft.com/office/drawing/2014/main" xmlns="" id="{CC767858-1AC0-4201-09EF-4B34893ED8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05" y="11615"/>
            <a:ext cx="1690008" cy="525782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713225" y="558380"/>
            <a:ext cx="7717500" cy="572700"/>
          </a:xfrm>
        </p:spPr>
        <p:txBody>
          <a:bodyPr/>
          <a:lstStyle/>
          <a:p>
            <a:r>
              <a:rPr lang="en-IN" dirty="0"/>
              <a:t>What Is A Web Application?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973215" y="2068673"/>
            <a:ext cx="7389202" cy="1177245"/>
          </a:xfrm>
          <a:prstGeom prst="rect">
            <a:avLst/>
          </a:prstGeom>
        </p:spPr>
        <p:txBody>
          <a:bodyPr wrap="square" lIns="68580" tIns="34290" rIns="68580" bIns="34290" anchor="t">
            <a:spAutoFit/>
          </a:bodyPr>
          <a:lstStyle/>
          <a:p>
            <a:r>
              <a:rPr lang="en-IN" sz="1800" b="1" dirty="0">
                <a:solidFill>
                  <a:srgbClr val="002060"/>
                </a:solidFill>
                <a:latin typeface="Barlow"/>
              </a:rPr>
              <a:t> </a:t>
            </a:r>
            <a:r>
              <a:rPr lang="en-IN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 </a:t>
            </a:r>
            <a:r>
              <a:rPr lang="en-IN" sz="1800" b="1" dirty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Web application </a:t>
            </a:r>
            <a:r>
              <a:rPr lang="en-IN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(Web app) is a</a:t>
            </a:r>
            <a:r>
              <a:rPr lang="en-IN" sz="1800" b="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en-IN" sz="1800" b="1" dirty="0">
                <a:solidFill>
                  <a:srgbClr val="00B05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program</a:t>
            </a:r>
            <a:r>
              <a:rPr lang="en-IN" sz="1800" dirty="0">
                <a:solidFill>
                  <a:srgbClr val="00B05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en-IN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that is stored on a </a:t>
            </a:r>
            <a:r>
              <a:rPr lang="en-IN" sz="1800" b="1" dirty="0">
                <a:solidFill>
                  <a:srgbClr val="7030A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server </a:t>
            </a:r>
            <a:r>
              <a:rPr lang="en-IN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and </a:t>
            </a:r>
            <a:r>
              <a:rPr lang="en-IN" sz="1800" b="1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delivered</a:t>
            </a:r>
            <a:r>
              <a:rPr lang="en-IN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over the Internet through a </a:t>
            </a:r>
            <a:r>
              <a:rPr lang="en-IN" sz="1800" b="1" dirty="0">
                <a:solidFill>
                  <a:srgbClr val="7030A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browser interface</a:t>
            </a:r>
            <a:r>
              <a:rPr lang="en-IN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  <a:br>
              <a:rPr lang="en-IN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en-IN" sz="1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IN" sz="1800" b="1" dirty="0">
              <a:solidFill>
                <a:schemeClr val="accent6">
                  <a:lumMod val="50000"/>
                </a:schemeClr>
              </a:solidFill>
              <a:latin typeface="Barlow"/>
            </a:endParaRPr>
          </a:p>
        </p:txBody>
      </p:sp>
      <p:grpSp>
        <p:nvGrpSpPr>
          <p:cNvPr id="15" name="그룹 3">
            <a:extLst>
              <a:ext uri="{FF2B5EF4-FFF2-40B4-BE49-F238E27FC236}">
                <a16:creationId xmlns:a16="http://schemas.microsoft.com/office/drawing/2014/main" xmlns="" id="{5478F7D8-3A3F-4352-8121-94BD76156054}"/>
              </a:ext>
            </a:extLst>
          </p:cNvPr>
          <p:cNvGrpSpPr/>
          <p:nvPr/>
        </p:nvGrpSpPr>
        <p:grpSpPr>
          <a:xfrm>
            <a:off x="250227" y="1571777"/>
            <a:ext cx="8346028" cy="1395899"/>
            <a:chOff x="277291" y="3671161"/>
            <a:chExt cx="11245338" cy="1066503"/>
          </a:xfrm>
          <a:solidFill>
            <a:schemeClr val="accent3"/>
          </a:solidFill>
        </p:grpSpPr>
        <p:sp>
          <p:nvSpPr>
            <p:cNvPr id="16" name="Freeform 13">
              <a:extLst>
                <a:ext uri="{FF2B5EF4-FFF2-40B4-BE49-F238E27FC236}">
                  <a16:creationId xmlns:a16="http://schemas.microsoft.com/office/drawing/2014/main" xmlns="" id="{80B8F643-A79F-4F5C-A598-F03EE67B027F}"/>
                </a:ext>
              </a:extLst>
            </p:cNvPr>
            <p:cNvSpPr/>
            <p:nvPr/>
          </p:nvSpPr>
          <p:spPr>
            <a:xfrm>
              <a:off x="756704" y="3671161"/>
              <a:ext cx="183836" cy="389079"/>
            </a:xfrm>
            <a:custGeom>
              <a:avLst/>
              <a:gdLst>
                <a:gd name="connsiteX0" fmla="*/ 188798 w 1132764"/>
                <a:gd name="connsiteY0" fmla="*/ 0 h 2397435"/>
                <a:gd name="connsiteX1" fmla="*/ 943966 w 1132764"/>
                <a:gd name="connsiteY1" fmla="*/ 0 h 2397435"/>
                <a:gd name="connsiteX2" fmla="*/ 1132764 w 1132764"/>
                <a:gd name="connsiteY2" fmla="*/ 188798 h 2397435"/>
                <a:gd name="connsiteX3" fmla="*/ 1132764 w 1132764"/>
                <a:gd name="connsiteY3" fmla="*/ 1035815 h 2397435"/>
                <a:gd name="connsiteX4" fmla="*/ 943966 w 1132764"/>
                <a:gd name="connsiteY4" fmla="*/ 1224613 h 2397435"/>
                <a:gd name="connsiteX5" fmla="*/ 555971 w 1132764"/>
                <a:gd name="connsiteY5" fmla="*/ 1224613 h 2397435"/>
                <a:gd name="connsiteX6" fmla="*/ 556177 w 1132764"/>
                <a:gd name="connsiteY6" fmla="*/ 1225922 h 2397435"/>
                <a:gd name="connsiteX7" fmla="*/ 983506 w 1132764"/>
                <a:gd name="connsiteY7" fmla="*/ 1928815 h 2397435"/>
                <a:gd name="connsiteX8" fmla="*/ 1132764 w 1132764"/>
                <a:gd name="connsiteY8" fmla="*/ 2051963 h 2397435"/>
                <a:gd name="connsiteX9" fmla="*/ 1064525 w 1132764"/>
                <a:gd name="connsiteY9" fmla="*/ 2397435 h 2397435"/>
                <a:gd name="connsiteX10" fmla="*/ 865938 w 1132764"/>
                <a:gd name="connsiteY10" fmla="*/ 2313437 h 2397435"/>
                <a:gd name="connsiteX11" fmla="*/ 16118 w 1132764"/>
                <a:gd name="connsiteY11" fmla="*/ 1178727 h 2397435"/>
                <a:gd name="connsiteX12" fmla="*/ 5759 w 1132764"/>
                <a:gd name="connsiteY12" fmla="*/ 1080058 h 2397435"/>
                <a:gd name="connsiteX13" fmla="*/ 3836 w 1132764"/>
                <a:gd name="connsiteY13" fmla="*/ 1073864 h 2397435"/>
                <a:gd name="connsiteX14" fmla="*/ 0 w 1132764"/>
                <a:gd name="connsiteY14" fmla="*/ 1035815 h 2397435"/>
                <a:gd name="connsiteX15" fmla="*/ 0 w 1132764"/>
                <a:gd name="connsiteY15" fmla="*/ 942490 h 2397435"/>
                <a:gd name="connsiteX16" fmla="*/ 0 w 1132764"/>
                <a:gd name="connsiteY16" fmla="*/ 317733 h 2397435"/>
                <a:gd name="connsiteX17" fmla="*/ 0 w 1132764"/>
                <a:gd name="connsiteY17" fmla="*/ 188798 h 2397435"/>
                <a:gd name="connsiteX18" fmla="*/ 188798 w 1132764"/>
                <a:gd name="connsiteY18" fmla="*/ 0 h 2397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32764" h="2397435">
                  <a:moveTo>
                    <a:pt x="188798" y="0"/>
                  </a:moveTo>
                  <a:lnTo>
                    <a:pt x="943966" y="0"/>
                  </a:lnTo>
                  <a:cubicBezTo>
                    <a:pt x="1048236" y="0"/>
                    <a:pt x="1132764" y="84528"/>
                    <a:pt x="1132764" y="188798"/>
                  </a:cubicBezTo>
                  <a:lnTo>
                    <a:pt x="1132764" y="1035815"/>
                  </a:lnTo>
                  <a:cubicBezTo>
                    <a:pt x="1132764" y="1140085"/>
                    <a:pt x="1048236" y="1224613"/>
                    <a:pt x="943966" y="1224613"/>
                  </a:cubicBezTo>
                  <a:lnTo>
                    <a:pt x="555971" y="1224613"/>
                  </a:lnTo>
                  <a:lnTo>
                    <a:pt x="556177" y="1225922"/>
                  </a:lnTo>
                  <a:cubicBezTo>
                    <a:pt x="629881" y="1592732"/>
                    <a:pt x="759260" y="1704569"/>
                    <a:pt x="983506" y="1928815"/>
                  </a:cubicBezTo>
                  <a:lnTo>
                    <a:pt x="1132764" y="2051963"/>
                  </a:lnTo>
                  <a:lnTo>
                    <a:pt x="1064525" y="2397435"/>
                  </a:lnTo>
                  <a:lnTo>
                    <a:pt x="865938" y="2313437"/>
                  </a:lnTo>
                  <a:cubicBezTo>
                    <a:pt x="416006" y="2009468"/>
                    <a:pt x="90471" y="1698688"/>
                    <a:pt x="16118" y="1178727"/>
                  </a:cubicBezTo>
                  <a:lnTo>
                    <a:pt x="5759" y="1080058"/>
                  </a:lnTo>
                  <a:lnTo>
                    <a:pt x="3836" y="1073864"/>
                  </a:lnTo>
                  <a:cubicBezTo>
                    <a:pt x="1321" y="1061574"/>
                    <a:pt x="0" y="1048849"/>
                    <a:pt x="0" y="1035815"/>
                  </a:cubicBezTo>
                  <a:lnTo>
                    <a:pt x="0" y="942490"/>
                  </a:lnTo>
                  <a:lnTo>
                    <a:pt x="0" y="317733"/>
                  </a:lnTo>
                  <a:lnTo>
                    <a:pt x="0" y="188798"/>
                  </a:lnTo>
                  <a:cubicBezTo>
                    <a:pt x="0" y="84528"/>
                    <a:pt x="84528" y="0"/>
                    <a:pt x="18879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n-US" dirty="0">
                <a:latin typeface="Barlow"/>
              </a:endParaRPr>
            </a:p>
          </p:txBody>
        </p:sp>
        <p:sp>
          <p:nvSpPr>
            <p:cNvPr id="17" name="Freeform 14">
              <a:extLst>
                <a:ext uri="{FF2B5EF4-FFF2-40B4-BE49-F238E27FC236}">
                  <a16:creationId xmlns:a16="http://schemas.microsoft.com/office/drawing/2014/main" xmlns="" id="{F48E0BA7-2C33-47AB-ADAC-33276CDCF988}"/>
                </a:ext>
              </a:extLst>
            </p:cNvPr>
            <p:cNvSpPr/>
            <p:nvPr/>
          </p:nvSpPr>
          <p:spPr>
            <a:xfrm>
              <a:off x="538389" y="3671161"/>
              <a:ext cx="183836" cy="389079"/>
            </a:xfrm>
            <a:custGeom>
              <a:avLst/>
              <a:gdLst>
                <a:gd name="connsiteX0" fmla="*/ 188798 w 1132764"/>
                <a:gd name="connsiteY0" fmla="*/ 0 h 2397435"/>
                <a:gd name="connsiteX1" fmla="*/ 943966 w 1132764"/>
                <a:gd name="connsiteY1" fmla="*/ 0 h 2397435"/>
                <a:gd name="connsiteX2" fmla="*/ 1132764 w 1132764"/>
                <a:gd name="connsiteY2" fmla="*/ 188798 h 2397435"/>
                <a:gd name="connsiteX3" fmla="*/ 1132764 w 1132764"/>
                <a:gd name="connsiteY3" fmla="*/ 1035815 h 2397435"/>
                <a:gd name="connsiteX4" fmla="*/ 943966 w 1132764"/>
                <a:gd name="connsiteY4" fmla="*/ 1224613 h 2397435"/>
                <a:gd name="connsiteX5" fmla="*/ 555971 w 1132764"/>
                <a:gd name="connsiteY5" fmla="*/ 1224613 h 2397435"/>
                <a:gd name="connsiteX6" fmla="*/ 556177 w 1132764"/>
                <a:gd name="connsiteY6" fmla="*/ 1225922 h 2397435"/>
                <a:gd name="connsiteX7" fmla="*/ 983506 w 1132764"/>
                <a:gd name="connsiteY7" fmla="*/ 1928815 h 2397435"/>
                <a:gd name="connsiteX8" fmla="*/ 1132764 w 1132764"/>
                <a:gd name="connsiteY8" fmla="*/ 2051963 h 2397435"/>
                <a:gd name="connsiteX9" fmla="*/ 1064525 w 1132764"/>
                <a:gd name="connsiteY9" fmla="*/ 2397435 h 2397435"/>
                <a:gd name="connsiteX10" fmla="*/ 865938 w 1132764"/>
                <a:gd name="connsiteY10" fmla="*/ 2313437 h 2397435"/>
                <a:gd name="connsiteX11" fmla="*/ 16118 w 1132764"/>
                <a:gd name="connsiteY11" fmla="*/ 1178727 h 2397435"/>
                <a:gd name="connsiteX12" fmla="*/ 5759 w 1132764"/>
                <a:gd name="connsiteY12" fmla="*/ 1080058 h 2397435"/>
                <a:gd name="connsiteX13" fmla="*/ 3836 w 1132764"/>
                <a:gd name="connsiteY13" fmla="*/ 1073864 h 2397435"/>
                <a:gd name="connsiteX14" fmla="*/ 0 w 1132764"/>
                <a:gd name="connsiteY14" fmla="*/ 1035815 h 2397435"/>
                <a:gd name="connsiteX15" fmla="*/ 0 w 1132764"/>
                <a:gd name="connsiteY15" fmla="*/ 942490 h 2397435"/>
                <a:gd name="connsiteX16" fmla="*/ 0 w 1132764"/>
                <a:gd name="connsiteY16" fmla="*/ 317733 h 2397435"/>
                <a:gd name="connsiteX17" fmla="*/ 0 w 1132764"/>
                <a:gd name="connsiteY17" fmla="*/ 188798 h 2397435"/>
                <a:gd name="connsiteX18" fmla="*/ 188798 w 1132764"/>
                <a:gd name="connsiteY18" fmla="*/ 0 h 2397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32764" h="2397435">
                  <a:moveTo>
                    <a:pt x="188798" y="0"/>
                  </a:moveTo>
                  <a:lnTo>
                    <a:pt x="943966" y="0"/>
                  </a:lnTo>
                  <a:cubicBezTo>
                    <a:pt x="1048236" y="0"/>
                    <a:pt x="1132764" y="84528"/>
                    <a:pt x="1132764" y="188798"/>
                  </a:cubicBezTo>
                  <a:lnTo>
                    <a:pt x="1132764" y="1035815"/>
                  </a:lnTo>
                  <a:cubicBezTo>
                    <a:pt x="1132764" y="1140085"/>
                    <a:pt x="1048236" y="1224613"/>
                    <a:pt x="943966" y="1224613"/>
                  </a:cubicBezTo>
                  <a:lnTo>
                    <a:pt x="555971" y="1224613"/>
                  </a:lnTo>
                  <a:lnTo>
                    <a:pt x="556177" y="1225922"/>
                  </a:lnTo>
                  <a:cubicBezTo>
                    <a:pt x="629881" y="1592732"/>
                    <a:pt x="759260" y="1704569"/>
                    <a:pt x="983506" y="1928815"/>
                  </a:cubicBezTo>
                  <a:lnTo>
                    <a:pt x="1132764" y="2051963"/>
                  </a:lnTo>
                  <a:lnTo>
                    <a:pt x="1064525" y="2397435"/>
                  </a:lnTo>
                  <a:lnTo>
                    <a:pt x="865938" y="2313437"/>
                  </a:lnTo>
                  <a:cubicBezTo>
                    <a:pt x="416006" y="2009468"/>
                    <a:pt x="90471" y="1698688"/>
                    <a:pt x="16118" y="1178727"/>
                  </a:cubicBezTo>
                  <a:lnTo>
                    <a:pt x="5759" y="1080058"/>
                  </a:lnTo>
                  <a:lnTo>
                    <a:pt x="3836" y="1073864"/>
                  </a:lnTo>
                  <a:cubicBezTo>
                    <a:pt x="1321" y="1061574"/>
                    <a:pt x="0" y="1048849"/>
                    <a:pt x="0" y="1035815"/>
                  </a:cubicBezTo>
                  <a:lnTo>
                    <a:pt x="0" y="942490"/>
                  </a:lnTo>
                  <a:lnTo>
                    <a:pt x="0" y="317733"/>
                  </a:lnTo>
                  <a:lnTo>
                    <a:pt x="0" y="188798"/>
                  </a:lnTo>
                  <a:cubicBezTo>
                    <a:pt x="0" y="84528"/>
                    <a:pt x="84528" y="0"/>
                    <a:pt x="18879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n-US" dirty="0">
                <a:latin typeface="Barlow"/>
              </a:endParaRPr>
            </a:p>
          </p:txBody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xmlns="" id="{46C2C28B-D8C8-41F1-9392-9AD32FA2A1C4}"/>
                </a:ext>
              </a:extLst>
            </p:cNvPr>
            <p:cNvSpPr/>
            <p:nvPr/>
          </p:nvSpPr>
          <p:spPr>
            <a:xfrm>
              <a:off x="277291" y="3864855"/>
              <a:ext cx="11245338" cy="872809"/>
            </a:xfrm>
            <a:custGeom>
              <a:avLst/>
              <a:gdLst>
                <a:gd name="connsiteX0" fmla="*/ 722914 w 11245338"/>
                <a:gd name="connsiteY0" fmla="*/ 0 h 872809"/>
                <a:gd name="connsiteX1" fmla="*/ 11147573 w 11245338"/>
                <a:gd name="connsiteY1" fmla="*/ 0 h 872809"/>
                <a:gd name="connsiteX2" fmla="*/ 11147573 w 11245338"/>
                <a:gd name="connsiteY2" fmla="*/ 97809 h 872809"/>
                <a:gd name="connsiteX3" fmla="*/ 722914 w 11245338"/>
                <a:gd name="connsiteY3" fmla="*/ 97809 h 872809"/>
                <a:gd name="connsiteX4" fmla="*/ 145471 w 11245338"/>
                <a:gd name="connsiteY4" fmla="*/ 0 h 872809"/>
                <a:gd name="connsiteX5" fmla="*/ 217947 w 11245338"/>
                <a:gd name="connsiteY5" fmla="*/ 0 h 872809"/>
                <a:gd name="connsiteX6" fmla="*/ 217947 w 11245338"/>
                <a:gd name="connsiteY6" fmla="*/ 98534 h 872809"/>
                <a:gd name="connsiteX7" fmla="*/ 177603 w 11245338"/>
                <a:gd name="connsiteY7" fmla="*/ 106679 h 872809"/>
                <a:gd name="connsiteX8" fmla="*/ 108669 w 11245338"/>
                <a:gd name="connsiteY8" fmla="*/ 210676 h 872809"/>
                <a:gd name="connsiteX9" fmla="*/ 108669 w 11245338"/>
                <a:gd name="connsiteY9" fmla="*/ 662131 h 872809"/>
                <a:gd name="connsiteX10" fmla="*/ 221536 w 11245338"/>
                <a:gd name="connsiteY10" fmla="*/ 774998 h 872809"/>
                <a:gd name="connsiteX11" fmla="*/ 11245338 w 11245338"/>
                <a:gd name="connsiteY11" fmla="*/ 774998 h 872809"/>
                <a:gd name="connsiteX12" fmla="*/ 11245338 w 11245338"/>
                <a:gd name="connsiteY12" fmla="*/ 872809 h 872809"/>
                <a:gd name="connsiteX13" fmla="*/ 145471 w 11245338"/>
                <a:gd name="connsiteY13" fmla="*/ 872809 h 872809"/>
                <a:gd name="connsiteX14" fmla="*/ 0 w 11245338"/>
                <a:gd name="connsiteY14" fmla="*/ 727338 h 872809"/>
                <a:gd name="connsiteX15" fmla="*/ 0 w 11245338"/>
                <a:gd name="connsiteY15" fmla="*/ 145471 h 872809"/>
                <a:gd name="connsiteX16" fmla="*/ 145471 w 11245338"/>
                <a:gd name="connsiteY16" fmla="*/ 0 h 872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245338" h="872809">
                  <a:moveTo>
                    <a:pt x="722914" y="0"/>
                  </a:moveTo>
                  <a:lnTo>
                    <a:pt x="11147573" y="0"/>
                  </a:lnTo>
                  <a:lnTo>
                    <a:pt x="11147573" y="97809"/>
                  </a:lnTo>
                  <a:lnTo>
                    <a:pt x="722914" y="97809"/>
                  </a:lnTo>
                  <a:close/>
                  <a:moveTo>
                    <a:pt x="145471" y="0"/>
                  </a:moveTo>
                  <a:lnTo>
                    <a:pt x="217947" y="0"/>
                  </a:lnTo>
                  <a:lnTo>
                    <a:pt x="217947" y="98534"/>
                  </a:lnTo>
                  <a:lnTo>
                    <a:pt x="177603" y="106679"/>
                  </a:lnTo>
                  <a:cubicBezTo>
                    <a:pt x="137093" y="123813"/>
                    <a:pt x="108669" y="163925"/>
                    <a:pt x="108669" y="210676"/>
                  </a:cubicBezTo>
                  <a:lnTo>
                    <a:pt x="108669" y="662131"/>
                  </a:lnTo>
                  <a:cubicBezTo>
                    <a:pt x="108669" y="724466"/>
                    <a:pt x="159201" y="774998"/>
                    <a:pt x="221536" y="774998"/>
                  </a:cubicBezTo>
                  <a:lnTo>
                    <a:pt x="11245338" y="774998"/>
                  </a:lnTo>
                  <a:lnTo>
                    <a:pt x="11245338" y="872809"/>
                  </a:lnTo>
                  <a:lnTo>
                    <a:pt x="145471" y="872809"/>
                  </a:lnTo>
                  <a:cubicBezTo>
                    <a:pt x="65130" y="872809"/>
                    <a:pt x="0" y="807679"/>
                    <a:pt x="0" y="727338"/>
                  </a:cubicBezTo>
                  <a:lnTo>
                    <a:pt x="0" y="145471"/>
                  </a:lnTo>
                  <a:cubicBezTo>
                    <a:pt x="0" y="65130"/>
                    <a:pt x="65130" y="0"/>
                    <a:pt x="145471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n-US" dirty="0">
                <a:latin typeface="Barlow"/>
              </a:endParaRPr>
            </a:p>
          </p:txBody>
        </p:sp>
      </p:grpSp>
      <p:sp>
        <p:nvSpPr>
          <p:cNvPr id="20" name="Frame 17">
            <a:extLst>
              <a:ext uri="{FF2B5EF4-FFF2-40B4-BE49-F238E27FC236}">
                <a16:creationId xmlns:a16="http://schemas.microsoft.com/office/drawing/2014/main" xmlns="" id="{1278BF84-DDF3-43F8-88E4-A0F28E4079EF}"/>
              </a:ext>
            </a:extLst>
          </p:cNvPr>
          <p:cNvSpPr/>
          <p:nvPr/>
        </p:nvSpPr>
        <p:spPr>
          <a:xfrm>
            <a:off x="525125" y="2199518"/>
            <a:ext cx="375510" cy="381115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sz="2000" dirty="0">
              <a:solidFill>
                <a:schemeClr val="tx1"/>
              </a:solidFill>
              <a:latin typeface="Barlow"/>
            </a:endParaRPr>
          </a:p>
        </p:txBody>
      </p:sp>
      <p:pic>
        <p:nvPicPr>
          <p:cNvPr id="2" name="Content Placeholder 5">
            <a:extLst>
              <a:ext uri="{FF2B5EF4-FFF2-40B4-BE49-F238E27FC236}">
                <a16:creationId xmlns:a16="http://schemas.microsoft.com/office/drawing/2014/main" xmlns="" id="{6DD163D1-708E-CB97-48B8-4519A0CAF0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327450" y="3115405"/>
            <a:ext cx="7957547" cy="1917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903469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3" descr="Logo&#10;&#10;Description automatically generated">
            <a:extLst>
              <a:ext uri="{FF2B5EF4-FFF2-40B4-BE49-F238E27FC236}">
                <a16:creationId xmlns:a16="http://schemas.microsoft.com/office/drawing/2014/main" xmlns="" id="{CC767858-1AC0-4201-09EF-4B34893ED8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05" y="11615"/>
            <a:ext cx="1690008" cy="525782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713225" y="558380"/>
            <a:ext cx="7717500" cy="572700"/>
          </a:xfrm>
        </p:spPr>
        <p:txBody>
          <a:bodyPr/>
          <a:lstStyle/>
          <a:p>
            <a:r>
              <a:rPr lang="en-IN" dirty="0"/>
              <a:t>Components Of A Web Application</a:t>
            </a:r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AEE80F60-48CD-4349-B5E4-1719264B67C0}"/>
              </a:ext>
            </a:extLst>
          </p:cNvPr>
          <p:cNvGrpSpPr/>
          <p:nvPr/>
        </p:nvGrpSpPr>
        <p:grpSpPr>
          <a:xfrm>
            <a:off x="4185411" y="2830414"/>
            <a:ext cx="662609" cy="662609"/>
            <a:chOff x="3912982" y="3339018"/>
            <a:chExt cx="1307090" cy="1307090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xmlns="" id="{DBD8DA08-954A-4096-A335-D2EDA1EF44BB}"/>
                </a:ext>
              </a:extLst>
            </p:cNvPr>
            <p:cNvSpPr/>
            <p:nvPr/>
          </p:nvSpPr>
          <p:spPr>
            <a:xfrm>
              <a:off x="3912982" y="3339018"/>
              <a:ext cx="1307090" cy="130709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ko-KR" altLang="en-US" sz="2000" dirty="0">
                <a:latin typeface="Barlow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xmlns="" id="{E475B1D2-BC75-46F2-ABC3-FC322A1A1471}"/>
                </a:ext>
              </a:extLst>
            </p:cNvPr>
            <p:cNvSpPr/>
            <p:nvPr/>
          </p:nvSpPr>
          <p:spPr>
            <a:xfrm>
              <a:off x="4144138" y="3576556"/>
              <a:ext cx="840739" cy="840739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ko-KR" altLang="en-US" sz="2000" dirty="0">
                <a:latin typeface="Barlow"/>
              </a:endParaRPr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E42A27B8-A954-4F36-9AAA-C40F0723A567}"/>
              </a:ext>
            </a:extLst>
          </p:cNvPr>
          <p:cNvSpPr/>
          <p:nvPr/>
        </p:nvSpPr>
        <p:spPr>
          <a:xfrm>
            <a:off x="4520853" y="2705490"/>
            <a:ext cx="318538" cy="782752"/>
          </a:xfrm>
          <a:custGeom>
            <a:avLst/>
            <a:gdLst>
              <a:gd name="connsiteX0" fmla="*/ 0 w 1434976"/>
              <a:gd name="connsiteY0" fmla="*/ 0 h 720080"/>
              <a:gd name="connsiteX1" fmla="*/ 1434976 w 1434976"/>
              <a:gd name="connsiteY1" fmla="*/ 0 h 720080"/>
              <a:gd name="connsiteX2" fmla="*/ 1434976 w 1434976"/>
              <a:gd name="connsiteY2" fmla="*/ 720080 h 720080"/>
              <a:gd name="connsiteX3" fmla="*/ 0 w 1434976"/>
              <a:gd name="connsiteY3" fmla="*/ 720080 h 720080"/>
              <a:gd name="connsiteX4" fmla="*/ 0 w 1434976"/>
              <a:gd name="connsiteY4" fmla="*/ 0 h 720080"/>
              <a:gd name="connsiteX0" fmla="*/ 12700 w 1434976"/>
              <a:gd name="connsiteY0" fmla="*/ 0 h 2015480"/>
              <a:gd name="connsiteX1" fmla="*/ 1434976 w 1434976"/>
              <a:gd name="connsiteY1" fmla="*/ 1295400 h 2015480"/>
              <a:gd name="connsiteX2" fmla="*/ 1434976 w 1434976"/>
              <a:gd name="connsiteY2" fmla="*/ 2015480 h 2015480"/>
              <a:gd name="connsiteX3" fmla="*/ 0 w 1434976"/>
              <a:gd name="connsiteY3" fmla="*/ 2015480 h 2015480"/>
              <a:gd name="connsiteX4" fmla="*/ 12700 w 1434976"/>
              <a:gd name="connsiteY4" fmla="*/ 0 h 2015480"/>
              <a:gd name="connsiteX0" fmla="*/ 12700 w 1434976"/>
              <a:gd name="connsiteY0" fmla="*/ 0 h 2015480"/>
              <a:gd name="connsiteX1" fmla="*/ 1434976 w 1434976"/>
              <a:gd name="connsiteY1" fmla="*/ 1295400 h 2015480"/>
              <a:gd name="connsiteX2" fmla="*/ 1434976 w 1434976"/>
              <a:gd name="connsiteY2" fmla="*/ 2015480 h 2015480"/>
              <a:gd name="connsiteX3" fmla="*/ 0 w 1434976"/>
              <a:gd name="connsiteY3" fmla="*/ 643880 h 2015480"/>
              <a:gd name="connsiteX4" fmla="*/ 12700 w 1434976"/>
              <a:gd name="connsiteY4" fmla="*/ 0 h 2015480"/>
              <a:gd name="connsiteX0" fmla="*/ 12700 w 1434976"/>
              <a:gd name="connsiteY0" fmla="*/ 0 h 2015480"/>
              <a:gd name="connsiteX1" fmla="*/ 660276 w 1434976"/>
              <a:gd name="connsiteY1" fmla="*/ 1079500 h 2015480"/>
              <a:gd name="connsiteX2" fmla="*/ 1434976 w 1434976"/>
              <a:gd name="connsiteY2" fmla="*/ 2015480 h 2015480"/>
              <a:gd name="connsiteX3" fmla="*/ 0 w 1434976"/>
              <a:gd name="connsiteY3" fmla="*/ 643880 h 2015480"/>
              <a:gd name="connsiteX4" fmla="*/ 12700 w 1434976"/>
              <a:gd name="connsiteY4" fmla="*/ 0 h 2015480"/>
              <a:gd name="connsiteX0" fmla="*/ 12700 w 660276"/>
              <a:gd name="connsiteY0" fmla="*/ 0 h 1558280"/>
              <a:gd name="connsiteX1" fmla="*/ 660276 w 660276"/>
              <a:gd name="connsiteY1" fmla="*/ 1079500 h 1558280"/>
              <a:gd name="connsiteX2" fmla="*/ 634876 w 660276"/>
              <a:gd name="connsiteY2" fmla="*/ 1558280 h 1558280"/>
              <a:gd name="connsiteX3" fmla="*/ 0 w 660276"/>
              <a:gd name="connsiteY3" fmla="*/ 643880 h 1558280"/>
              <a:gd name="connsiteX4" fmla="*/ 12700 w 660276"/>
              <a:gd name="connsiteY4" fmla="*/ 0 h 1558280"/>
              <a:gd name="connsiteX0" fmla="*/ 12700 w 660276"/>
              <a:gd name="connsiteY0" fmla="*/ 0 h 1558280"/>
              <a:gd name="connsiteX1" fmla="*/ 660276 w 660276"/>
              <a:gd name="connsiteY1" fmla="*/ 901700 h 1558280"/>
              <a:gd name="connsiteX2" fmla="*/ 634876 w 660276"/>
              <a:gd name="connsiteY2" fmla="*/ 1558280 h 1558280"/>
              <a:gd name="connsiteX3" fmla="*/ 0 w 660276"/>
              <a:gd name="connsiteY3" fmla="*/ 643880 h 1558280"/>
              <a:gd name="connsiteX4" fmla="*/ 12700 w 660276"/>
              <a:gd name="connsiteY4" fmla="*/ 0 h 1558280"/>
              <a:gd name="connsiteX0" fmla="*/ 15038 w 662614"/>
              <a:gd name="connsiteY0" fmla="*/ 0 h 1558280"/>
              <a:gd name="connsiteX1" fmla="*/ 662614 w 662614"/>
              <a:gd name="connsiteY1" fmla="*/ 901700 h 1558280"/>
              <a:gd name="connsiteX2" fmla="*/ 637214 w 662614"/>
              <a:gd name="connsiteY2" fmla="*/ 1558280 h 1558280"/>
              <a:gd name="connsiteX3" fmla="*/ 2338 w 662614"/>
              <a:gd name="connsiteY3" fmla="*/ 643880 h 1558280"/>
              <a:gd name="connsiteX4" fmla="*/ 15038 w 662614"/>
              <a:gd name="connsiteY4" fmla="*/ 0 h 1558280"/>
              <a:gd name="connsiteX0" fmla="*/ 553 w 686229"/>
              <a:gd name="connsiteY0" fmla="*/ 0 h 1405880"/>
              <a:gd name="connsiteX1" fmla="*/ 686229 w 686229"/>
              <a:gd name="connsiteY1" fmla="*/ 749300 h 1405880"/>
              <a:gd name="connsiteX2" fmla="*/ 660829 w 686229"/>
              <a:gd name="connsiteY2" fmla="*/ 1405880 h 1405880"/>
              <a:gd name="connsiteX3" fmla="*/ 25953 w 686229"/>
              <a:gd name="connsiteY3" fmla="*/ 491480 h 1405880"/>
              <a:gd name="connsiteX4" fmla="*/ 553 w 686229"/>
              <a:gd name="connsiteY4" fmla="*/ 0 h 1405880"/>
              <a:gd name="connsiteX0" fmla="*/ 553 w 686229"/>
              <a:gd name="connsiteY0" fmla="*/ 0 h 1451600"/>
              <a:gd name="connsiteX1" fmla="*/ 686229 w 686229"/>
              <a:gd name="connsiteY1" fmla="*/ 795020 h 1451600"/>
              <a:gd name="connsiteX2" fmla="*/ 660829 w 686229"/>
              <a:gd name="connsiteY2" fmla="*/ 1451600 h 1451600"/>
              <a:gd name="connsiteX3" fmla="*/ 25953 w 686229"/>
              <a:gd name="connsiteY3" fmla="*/ 537200 h 1451600"/>
              <a:gd name="connsiteX4" fmla="*/ 553 w 686229"/>
              <a:gd name="connsiteY4" fmla="*/ 0 h 1451600"/>
              <a:gd name="connsiteX0" fmla="*/ 8518 w 694194"/>
              <a:gd name="connsiteY0" fmla="*/ 0 h 1451600"/>
              <a:gd name="connsiteX1" fmla="*/ 694194 w 694194"/>
              <a:gd name="connsiteY1" fmla="*/ 795020 h 1451600"/>
              <a:gd name="connsiteX2" fmla="*/ 668794 w 694194"/>
              <a:gd name="connsiteY2" fmla="*/ 1451600 h 1451600"/>
              <a:gd name="connsiteX3" fmla="*/ 3438 w 694194"/>
              <a:gd name="connsiteY3" fmla="*/ 735320 h 1451600"/>
              <a:gd name="connsiteX4" fmla="*/ 8518 w 694194"/>
              <a:gd name="connsiteY4" fmla="*/ 0 h 1451600"/>
              <a:gd name="connsiteX0" fmla="*/ 8518 w 668794"/>
              <a:gd name="connsiteY0" fmla="*/ 0 h 1451600"/>
              <a:gd name="connsiteX1" fmla="*/ 668794 w 668794"/>
              <a:gd name="connsiteY1" fmla="*/ 728980 h 1451600"/>
              <a:gd name="connsiteX2" fmla="*/ 668794 w 668794"/>
              <a:gd name="connsiteY2" fmla="*/ 1451600 h 1451600"/>
              <a:gd name="connsiteX3" fmla="*/ 3438 w 668794"/>
              <a:gd name="connsiteY3" fmla="*/ 735320 h 1451600"/>
              <a:gd name="connsiteX4" fmla="*/ 8518 w 668794"/>
              <a:gd name="connsiteY4" fmla="*/ 0 h 1451600"/>
              <a:gd name="connsiteX0" fmla="*/ 8518 w 684034"/>
              <a:gd name="connsiteY0" fmla="*/ 0 h 1482080"/>
              <a:gd name="connsiteX1" fmla="*/ 668794 w 684034"/>
              <a:gd name="connsiteY1" fmla="*/ 728980 h 1482080"/>
              <a:gd name="connsiteX2" fmla="*/ 684034 w 684034"/>
              <a:gd name="connsiteY2" fmla="*/ 1482080 h 1482080"/>
              <a:gd name="connsiteX3" fmla="*/ 3438 w 684034"/>
              <a:gd name="connsiteY3" fmla="*/ 735320 h 1482080"/>
              <a:gd name="connsiteX4" fmla="*/ 8518 w 684034"/>
              <a:gd name="connsiteY4" fmla="*/ 0 h 1482080"/>
              <a:gd name="connsiteX0" fmla="*/ 8518 w 684034"/>
              <a:gd name="connsiteY0" fmla="*/ 0 h 1482080"/>
              <a:gd name="connsiteX1" fmla="*/ 673874 w 684034"/>
              <a:gd name="connsiteY1" fmla="*/ 728980 h 1482080"/>
              <a:gd name="connsiteX2" fmla="*/ 684034 w 684034"/>
              <a:gd name="connsiteY2" fmla="*/ 1482080 h 1482080"/>
              <a:gd name="connsiteX3" fmla="*/ 3438 w 684034"/>
              <a:gd name="connsiteY3" fmla="*/ 735320 h 1482080"/>
              <a:gd name="connsiteX4" fmla="*/ 8518 w 684034"/>
              <a:gd name="connsiteY4" fmla="*/ 0 h 1482080"/>
              <a:gd name="connsiteX0" fmla="*/ 87 w 675603"/>
              <a:gd name="connsiteY0" fmla="*/ 0 h 1482080"/>
              <a:gd name="connsiteX1" fmla="*/ 665443 w 675603"/>
              <a:gd name="connsiteY1" fmla="*/ 728980 h 1482080"/>
              <a:gd name="connsiteX2" fmla="*/ 675603 w 675603"/>
              <a:gd name="connsiteY2" fmla="*/ 1482080 h 1482080"/>
              <a:gd name="connsiteX3" fmla="*/ 157567 w 675603"/>
              <a:gd name="connsiteY3" fmla="*/ 704840 h 1482080"/>
              <a:gd name="connsiteX4" fmla="*/ 87 w 675603"/>
              <a:gd name="connsiteY4" fmla="*/ 0 h 1482080"/>
              <a:gd name="connsiteX0" fmla="*/ 12780 w 688296"/>
              <a:gd name="connsiteY0" fmla="*/ 0 h 1482080"/>
              <a:gd name="connsiteX1" fmla="*/ 678136 w 688296"/>
              <a:gd name="connsiteY1" fmla="*/ 728980 h 1482080"/>
              <a:gd name="connsiteX2" fmla="*/ 688296 w 688296"/>
              <a:gd name="connsiteY2" fmla="*/ 1482080 h 1482080"/>
              <a:gd name="connsiteX3" fmla="*/ 2620 w 688296"/>
              <a:gd name="connsiteY3" fmla="*/ 735320 h 1482080"/>
              <a:gd name="connsiteX4" fmla="*/ 12780 w 688296"/>
              <a:gd name="connsiteY4" fmla="*/ 0 h 1482080"/>
              <a:gd name="connsiteX0" fmla="*/ 2486 w 678002"/>
              <a:gd name="connsiteY0" fmla="*/ 0 h 1482080"/>
              <a:gd name="connsiteX1" fmla="*/ 667842 w 678002"/>
              <a:gd name="connsiteY1" fmla="*/ 728980 h 1482080"/>
              <a:gd name="connsiteX2" fmla="*/ 678002 w 678002"/>
              <a:gd name="connsiteY2" fmla="*/ 1482080 h 1482080"/>
              <a:gd name="connsiteX3" fmla="*/ 7566 w 678002"/>
              <a:gd name="connsiteY3" fmla="*/ 725160 h 1482080"/>
              <a:gd name="connsiteX4" fmla="*/ 2486 w 678002"/>
              <a:gd name="connsiteY4" fmla="*/ 0 h 1482080"/>
              <a:gd name="connsiteX0" fmla="*/ 12780 w 688296"/>
              <a:gd name="connsiteY0" fmla="*/ 0 h 1482080"/>
              <a:gd name="connsiteX1" fmla="*/ 678136 w 688296"/>
              <a:gd name="connsiteY1" fmla="*/ 728980 h 1482080"/>
              <a:gd name="connsiteX2" fmla="*/ 688296 w 688296"/>
              <a:gd name="connsiteY2" fmla="*/ 1482080 h 1482080"/>
              <a:gd name="connsiteX3" fmla="*/ 2620 w 688296"/>
              <a:gd name="connsiteY3" fmla="*/ 730240 h 1482080"/>
              <a:gd name="connsiteX4" fmla="*/ 12780 w 688296"/>
              <a:gd name="connsiteY4" fmla="*/ 0 h 1482080"/>
              <a:gd name="connsiteX0" fmla="*/ 10160 w 685676"/>
              <a:gd name="connsiteY0" fmla="*/ 0 h 1482080"/>
              <a:gd name="connsiteX1" fmla="*/ 675516 w 685676"/>
              <a:gd name="connsiteY1" fmla="*/ 728980 h 1482080"/>
              <a:gd name="connsiteX2" fmla="*/ 685676 w 685676"/>
              <a:gd name="connsiteY2" fmla="*/ 1482080 h 1482080"/>
              <a:gd name="connsiteX3" fmla="*/ 0 w 685676"/>
              <a:gd name="connsiteY3" fmla="*/ 730240 h 1482080"/>
              <a:gd name="connsiteX4" fmla="*/ 10160 w 685676"/>
              <a:gd name="connsiteY4" fmla="*/ 0 h 1482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5676" h="1482080">
                <a:moveTo>
                  <a:pt x="10160" y="0"/>
                </a:moveTo>
                <a:lnTo>
                  <a:pt x="675516" y="728980"/>
                </a:lnTo>
                <a:lnTo>
                  <a:pt x="685676" y="1482080"/>
                </a:lnTo>
                <a:lnTo>
                  <a:pt x="0" y="730240"/>
                </a:lnTo>
                <a:cubicBezTo>
                  <a:pt x="6773" y="63493"/>
                  <a:pt x="5927" y="671827"/>
                  <a:pt x="10160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sz="2000" dirty="0">
              <a:latin typeface="Barlow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xmlns="" id="{F2C6A1EF-AF28-4EBB-A03E-BCD89FE4FDF2}"/>
              </a:ext>
            </a:extLst>
          </p:cNvPr>
          <p:cNvCxnSpPr/>
          <p:nvPr/>
        </p:nvCxnSpPr>
        <p:spPr>
          <a:xfrm>
            <a:off x="4512993" y="2572505"/>
            <a:ext cx="7829" cy="2056751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2">
            <a:extLst>
              <a:ext uri="{FF2B5EF4-FFF2-40B4-BE49-F238E27FC236}">
                <a16:creationId xmlns:a16="http://schemas.microsoft.com/office/drawing/2014/main" xmlns="" id="{69CDA963-934C-4EAE-93AD-F323D1D72050}"/>
              </a:ext>
            </a:extLst>
          </p:cNvPr>
          <p:cNvGrpSpPr/>
          <p:nvPr/>
        </p:nvGrpSpPr>
        <p:grpSpPr>
          <a:xfrm flipH="1" flipV="1">
            <a:off x="2533704" y="3157166"/>
            <a:ext cx="1946442" cy="1548629"/>
            <a:chOff x="3990503" y="2217998"/>
            <a:chExt cx="2595256" cy="1892602"/>
          </a:xfrm>
        </p:grpSpPr>
        <p:sp>
          <p:nvSpPr>
            <p:cNvPr id="15" name="Rectangle 10">
              <a:extLst>
                <a:ext uri="{FF2B5EF4-FFF2-40B4-BE49-F238E27FC236}">
                  <a16:creationId xmlns:a16="http://schemas.microsoft.com/office/drawing/2014/main" xmlns="" id="{03952096-D7A9-4261-BBD1-51C25C3AF1E7}"/>
                </a:ext>
              </a:extLst>
            </p:cNvPr>
            <p:cNvSpPr/>
            <p:nvPr/>
          </p:nvSpPr>
          <p:spPr>
            <a:xfrm flipH="1">
              <a:off x="3990503" y="2607645"/>
              <a:ext cx="577365" cy="1502955"/>
            </a:xfrm>
            <a:custGeom>
              <a:avLst/>
              <a:gdLst>
                <a:gd name="connsiteX0" fmla="*/ 0 w 1434976"/>
                <a:gd name="connsiteY0" fmla="*/ 0 h 720080"/>
                <a:gd name="connsiteX1" fmla="*/ 1434976 w 1434976"/>
                <a:gd name="connsiteY1" fmla="*/ 0 h 720080"/>
                <a:gd name="connsiteX2" fmla="*/ 1434976 w 1434976"/>
                <a:gd name="connsiteY2" fmla="*/ 720080 h 720080"/>
                <a:gd name="connsiteX3" fmla="*/ 0 w 1434976"/>
                <a:gd name="connsiteY3" fmla="*/ 720080 h 720080"/>
                <a:gd name="connsiteX4" fmla="*/ 0 w 1434976"/>
                <a:gd name="connsiteY4" fmla="*/ 0 h 720080"/>
                <a:gd name="connsiteX0" fmla="*/ 12700 w 1434976"/>
                <a:gd name="connsiteY0" fmla="*/ 0 h 2015480"/>
                <a:gd name="connsiteX1" fmla="*/ 1434976 w 1434976"/>
                <a:gd name="connsiteY1" fmla="*/ 1295400 h 2015480"/>
                <a:gd name="connsiteX2" fmla="*/ 1434976 w 1434976"/>
                <a:gd name="connsiteY2" fmla="*/ 2015480 h 2015480"/>
                <a:gd name="connsiteX3" fmla="*/ 0 w 1434976"/>
                <a:gd name="connsiteY3" fmla="*/ 2015480 h 2015480"/>
                <a:gd name="connsiteX4" fmla="*/ 12700 w 1434976"/>
                <a:gd name="connsiteY4" fmla="*/ 0 h 2015480"/>
                <a:gd name="connsiteX0" fmla="*/ 12700 w 1434976"/>
                <a:gd name="connsiteY0" fmla="*/ 0 h 2015480"/>
                <a:gd name="connsiteX1" fmla="*/ 1434976 w 1434976"/>
                <a:gd name="connsiteY1" fmla="*/ 1295400 h 2015480"/>
                <a:gd name="connsiteX2" fmla="*/ 1434976 w 1434976"/>
                <a:gd name="connsiteY2" fmla="*/ 2015480 h 2015480"/>
                <a:gd name="connsiteX3" fmla="*/ 0 w 1434976"/>
                <a:gd name="connsiteY3" fmla="*/ 643880 h 2015480"/>
                <a:gd name="connsiteX4" fmla="*/ 12700 w 1434976"/>
                <a:gd name="connsiteY4" fmla="*/ 0 h 2015480"/>
                <a:gd name="connsiteX0" fmla="*/ 12700 w 1434976"/>
                <a:gd name="connsiteY0" fmla="*/ 0 h 2015480"/>
                <a:gd name="connsiteX1" fmla="*/ 660276 w 1434976"/>
                <a:gd name="connsiteY1" fmla="*/ 1079500 h 2015480"/>
                <a:gd name="connsiteX2" fmla="*/ 1434976 w 1434976"/>
                <a:gd name="connsiteY2" fmla="*/ 2015480 h 2015480"/>
                <a:gd name="connsiteX3" fmla="*/ 0 w 1434976"/>
                <a:gd name="connsiteY3" fmla="*/ 643880 h 2015480"/>
                <a:gd name="connsiteX4" fmla="*/ 12700 w 1434976"/>
                <a:gd name="connsiteY4" fmla="*/ 0 h 2015480"/>
                <a:gd name="connsiteX0" fmla="*/ 12700 w 660276"/>
                <a:gd name="connsiteY0" fmla="*/ 0 h 1558280"/>
                <a:gd name="connsiteX1" fmla="*/ 660276 w 660276"/>
                <a:gd name="connsiteY1" fmla="*/ 1079500 h 1558280"/>
                <a:gd name="connsiteX2" fmla="*/ 634876 w 660276"/>
                <a:gd name="connsiteY2" fmla="*/ 1558280 h 1558280"/>
                <a:gd name="connsiteX3" fmla="*/ 0 w 660276"/>
                <a:gd name="connsiteY3" fmla="*/ 643880 h 1558280"/>
                <a:gd name="connsiteX4" fmla="*/ 12700 w 660276"/>
                <a:gd name="connsiteY4" fmla="*/ 0 h 1558280"/>
                <a:gd name="connsiteX0" fmla="*/ 12700 w 660276"/>
                <a:gd name="connsiteY0" fmla="*/ 0 h 1558280"/>
                <a:gd name="connsiteX1" fmla="*/ 660276 w 660276"/>
                <a:gd name="connsiteY1" fmla="*/ 901700 h 1558280"/>
                <a:gd name="connsiteX2" fmla="*/ 634876 w 660276"/>
                <a:gd name="connsiteY2" fmla="*/ 1558280 h 1558280"/>
                <a:gd name="connsiteX3" fmla="*/ 0 w 660276"/>
                <a:gd name="connsiteY3" fmla="*/ 643880 h 1558280"/>
                <a:gd name="connsiteX4" fmla="*/ 12700 w 660276"/>
                <a:gd name="connsiteY4" fmla="*/ 0 h 1558280"/>
                <a:gd name="connsiteX0" fmla="*/ 15038 w 662614"/>
                <a:gd name="connsiteY0" fmla="*/ 0 h 1558280"/>
                <a:gd name="connsiteX1" fmla="*/ 662614 w 662614"/>
                <a:gd name="connsiteY1" fmla="*/ 901700 h 1558280"/>
                <a:gd name="connsiteX2" fmla="*/ 637214 w 662614"/>
                <a:gd name="connsiteY2" fmla="*/ 1558280 h 1558280"/>
                <a:gd name="connsiteX3" fmla="*/ 2338 w 662614"/>
                <a:gd name="connsiteY3" fmla="*/ 643880 h 1558280"/>
                <a:gd name="connsiteX4" fmla="*/ 15038 w 662614"/>
                <a:gd name="connsiteY4" fmla="*/ 0 h 1558280"/>
                <a:gd name="connsiteX0" fmla="*/ 553 w 686229"/>
                <a:gd name="connsiteY0" fmla="*/ 0 h 1405880"/>
                <a:gd name="connsiteX1" fmla="*/ 686229 w 686229"/>
                <a:gd name="connsiteY1" fmla="*/ 749300 h 1405880"/>
                <a:gd name="connsiteX2" fmla="*/ 660829 w 686229"/>
                <a:gd name="connsiteY2" fmla="*/ 1405880 h 1405880"/>
                <a:gd name="connsiteX3" fmla="*/ 25953 w 686229"/>
                <a:gd name="connsiteY3" fmla="*/ 491480 h 1405880"/>
                <a:gd name="connsiteX4" fmla="*/ 553 w 686229"/>
                <a:gd name="connsiteY4" fmla="*/ 0 h 1405880"/>
                <a:gd name="connsiteX0" fmla="*/ 553 w 686229"/>
                <a:gd name="connsiteY0" fmla="*/ 0 h 1451600"/>
                <a:gd name="connsiteX1" fmla="*/ 686229 w 686229"/>
                <a:gd name="connsiteY1" fmla="*/ 795020 h 1451600"/>
                <a:gd name="connsiteX2" fmla="*/ 660829 w 686229"/>
                <a:gd name="connsiteY2" fmla="*/ 1451600 h 1451600"/>
                <a:gd name="connsiteX3" fmla="*/ 25953 w 686229"/>
                <a:gd name="connsiteY3" fmla="*/ 537200 h 1451600"/>
                <a:gd name="connsiteX4" fmla="*/ 553 w 686229"/>
                <a:gd name="connsiteY4" fmla="*/ 0 h 1451600"/>
                <a:gd name="connsiteX0" fmla="*/ 8518 w 694194"/>
                <a:gd name="connsiteY0" fmla="*/ 0 h 1451600"/>
                <a:gd name="connsiteX1" fmla="*/ 694194 w 694194"/>
                <a:gd name="connsiteY1" fmla="*/ 795020 h 1451600"/>
                <a:gd name="connsiteX2" fmla="*/ 668794 w 694194"/>
                <a:gd name="connsiteY2" fmla="*/ 1451600 h 1451600"/>
                <a:gd name="connsiteX3" fmla="*/ 3438 w 694194"/>
                <a:gd name="connsiteY3" fmla="*/ 735320 h 1451600"/>
                <a:gd name="connsiteX4" fmla="*/ 8518 w 694194"/>
                <a:gd name="connsiteY4" fmla="*/ 0 h 1451600"/>
                <a:gd name="connsiteX0" fmla="*/ 8518 w 668794"/>
                <a:gd name="connsiteY0" fmla="*/ 0 h 1451600"/>
                <a:gd name="connsiteX1" fmla="*/ 668794 w 668794"/>
                <a:gd name="connsiteY1" fmla="*/ 728980 h 1451600"/>
                <a:gd name="connsiteX2" fmla="*/ 668794 w 668794"/>
                <a:gd name="connsiteY2" fmla="*/ 1451600 h 1451600"/>
                <a:gd name="connsiteX3" fmla="*/ 3438 w 668794"/>
                <a:gd name="connsiteY3" fmla="*/ 735320 h 1451600"/>
                <a:gd name="connsiteX4" fmla="*/ 8518 w 668794"/>
                <a:gd name="connsiteY4" fmla="*/ 0 h 1451600"/>
                <a:gd name="connsiteX0" fmla="*/ 8518 w 684034"/>
                <a:gd name="connsiteY0" fmla="*/ 0 h 1482080"/>
                <a:gd name="connsiteX1" fmla="*/ 668794 w 684034"/>
                <a:gd name="connsiteY1" fmla="*/ 728980 h 1482080"/>
                <a:gd name="connsiteX2" fmla="*/ 684034 w 684034"/>
                <a:gd name="connsiteY2" fmla="*/ 1482080 h 1482080"/>
                <a:gd name="connsiteX3" fmla="*/ 3438 w 684034"/>
                <a:gd name="connsiteY3" fmla="*/ 735320 h 1482080"/>
                <a:gd name="connsiteX4" fmla="*/ 8518 w 684034"/>
                <a:gd name="connsiteY4" fmla="*/ 0 h 1482080"/>
                <a:gd name="connsiteX0" fmla="*/ 8518 w 684034"/>
                <a:gd name="connsiteY0" fmla="*/ 0 h 1482080"/>
                <a:gd name="connsiteX1" fmla="*/ 673874 w 684034"/>
                <a:gd name="connsiteY1" fmla="*/ 728980 h 1482080"/>
                <a:gd name="connsiteX2" fmla="*/ 684034 w 684034"/>
                <a:gd name="connsiteY2" fmla="*/ 1482080 h 1482080"/>
                <a:gd name="connsiteX3" fmla="*/ 3438 w 684034"/>
                <a:gd name="connsiteY3" fmla="*/ 735320 h 1482080"/>
                <a:gd name="connsiteX4" fmla="*/ 8518 w 684034"/>
                <a:gd name="connsiteY4" fmla="*/ 0 h 1482080"/>
                <a:gd name="connsiteX0" fmla="*/ 87 w 675603"/>
                <a:gd name="connsiteY0" fmla="*/ 0 h 1482080"/>
                <a:gd name="connsiteX1" fmla="*/ 665443 w 675603"/>
                <a:gd name="connsiteY1" fmla="*/ 728980 h 1482080"/>
                <a:gd name="connsiteX2" fmla="*/ 675603 w 675603"/>
                <a:gd name="connsiteY2" fmla="*/ 1482080 h 1482080"/>
                <a:gd name="connsiteX3" fmla="*/ 157567 w 675603"/>
                <a:gd name="connsiteY3" fmla="*/ 704840 h 1482080"/>
                <a:gd name="connsiteX4" fmla="*/ 87 w 675603"/>
                <a:gd name="connsiteY4" fmla="*/ 0 h 1482080"/>
                <a:gd name="connsiteX0" fmla="*/ 12780 w 688296"/>
                <a:gd name="connsiteY0" fmla="*/ 0 h 1482080"/>
                <a:gd name="connsiteX1" fmla="*/ 678136 w 688296"/>
                <a:gd name="connsiteY1" fmla="*/ 728980 h 1482080"/>
                <a:gd name="connsiteX2" fmla="*/ 688296 w 688296"/>
                <a:gd name="connsiteY2" fmla="*/ 1482080 h 1482080"/>
                <a:gd name="connsiteX3" fmla="*/ 2620 w 688296"/>
                <a:gd name="connsiteY3" fmla="*/ 735320 h 1482080"/>
                <a:gd name="connsiteX4" fmla="*/ 12780 w 688296"/>
                <a:gd name="connsiteY4" fmla="*/ 0 h 1482080"/>
                <a:gd name="connsiteX0" fmla="*/ 2486 w 678002"/>
                <a:gd name="connsiteY0" fmla="*/ 0 h 1482080"/>
                <a:gd name="connsiteX1" fmla="*/ 667842 w 678002"/>
                <a:gd name="connsiteY1" fmla="*/ 728980 h 1482080"/>
                <a:gd name="connsiteX2" fmla="*/ 678002 w 678002"/>
                <a:gd name="connsiteY2" fmla="*/ 1482080 h 1482080"/>
                <a:gd name="connsiteX3" fmla="*/ 7566 w 678002"/>
                <a:gd name="connsiteY3" fmla="*/ 725160 h 1482080"/>
                <a:gd name="connsiteX4" fmla="*/ 2486 w 678002"/>
                <a:gd name="connsiteY4" fmla="*/ 0 h 1482080"/>
                <a:gd name="connsiteX0" fmla="*/ 12780 w 688296"/>
                <a:gd name="connsiteY0" fmla="*/ 0 h 1482080"/>
                <a:gd name="connsiteX1" fmla="*/ 678136 w 688296"/>
                <a:gd name="connsiteY1" fmla="*/ 728980 h 1482080"/>
                <a:gd name="connsiteX2" fmla="*/ 688296 w 688296"/>
                <a:gd name="connsiteY2" fmla="*/ 1482080 h 1482080"/>
                <a:gd name="connsiteX3" fmla="*/ 2620 w 688296"/>
                <a:gd name="connsiteY3" fmla="*/ 730240 h 1482080"/>
                <a:gd name="connsiteX4" fmla="*/ 12780 w 688296"/>
                <a:gd name="connsiteY4" fmla="*/ 0 h 1482080"/>
                <a:gd name="connsiteX0" fmla="*/ 10160 w 685676"/>
                <a:gd name="connsiteY0" fmla="*/ 0 h 1482080"/>
                <a:gd name="connsiteX1" fmla="*/ 675516 w 685676"/>
                <a:gd name="connsiteY1" fmla="*/ 728980 h 1482080"/>
                <a:gd name="connsiteX2" fmla="*/ 685676 w 685676"/>
                <a:gd name="connsiteY2" fmla="*/ 1482080 h 1482080"/>
                <a:gd name="connsiteX3" fmla="*/ 0 w 685676"/>
                <a:gd name="connsiteY3" fmla="*/ 730240 h 1482080"/>
                <a:gd name="connsiteX4" fmla="*/ 10160 w 685676"/>
                <a:gd name="connsiteY4" fmla="*/ 0 h 1482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5676" h="1482080">
                  <a:moveTo>
                    <a:pt x="10160" y="0"/>
                  </a:moveTo>
                  <a:lnTo>
                    <a:pt x="675516" y="728980"/>
                  </a:lnTo>
                  <a:lnTo>
                    <a:pt x="685676" y="1482080"/>
                  </a:lnTo>
                  <a:lnTo>
                    <a:pt x="0" y="730240"/>
                  </a:lnTo>
                  <a:cubicBezTo>
                    <a:pt x="6773" y="63493"/>
                    <a:pt x="5927" y="671827"/>
                    <a:pt x="10160" y="0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ko-KR" altLang="en-US" sz="2000" dirty="0">
                <a:latin typeface="Barlow"/>
              </a:endParaRPr>
            </a:p>
          </p:txBody>
        </p:sp>
        <p:sp>
          <p:nvSpPr>
            <p:cNvPr id="16" name="Right Arrow 40">
              <a:extLst>
                <a:ext uri="{FF2B5EF4-FFF2-40B4-BE49-F238E27FC236}">
                  <a16:creationId xmlns:a16="http://schemas.microsoft.com/office/drawing/2014/main" xmlns="" id="{28E73B35-C425-48E6-BE83-308B927206B7}"/>
                </a:ext>
              </a:extLst>
            </p:cNvPr>
            <p:cNvSpPr/>
            <p:nvPr/>
          </p:nvSpPr>
          <p:spPr>
            <a:xfrm>
              <a:off x="3993759" y="2217998"/>
              <a:ext cx="2592000" cy="1482962"/>
            </a:xfrm>
            <a:prstGeom prst="rightArrow">
              <a:avLst/>
            </a:prstGeom>
            <a:solidFill>
              <a:schemeClr val="accent6"/>
            </a:soli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ko-KR" altLang="en-US" sz="2000" dirty="0">
                <a:latin typeface="Barlow"/>
              </a:endParaRPr>
            </a:p>
          </p:txBody>
        </p:sp>
      </p:grpSp>
      <p:pic>
        <p:nvPicPr>
          <p:cNvPr id="18" name="Picture 2" descr="Web Development Icons - Download Free Vector Icons | Noun Project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993296" y="3835231"/>
            <a:ext cx="507704" cy="507704"/>
          </a:xfrm>
          <a:prstGeom prst="rect">
            <a:avLst/>
          </a:prstGeom>
          <a:noFill/>
        </p:spPr>
      </p:pic>
      <p:sp>
        <p:nvSpPr>
          <p:cNvPr id="19" name="Rectangle 18"/>
          <p:cNvSpPr/>
          <p:nvPr/>
        </p:nvSpPr>
        <p:spPr>
          <a:xfrm>
            <a:off x="218364" y="1237865"/>
            <a:ext cx="8512791" cy="592470"/>
          </a:xfrm>
          <a:prstGeom prst="rect">
            <a:avLst/>
          </a:prstGeom>
        </p:spPr>
        <p:txBody>
          <a:bodyPr wrap="square" lIns="68580" tIns="34290" rIns="68580" bIns="34290" anchor="t">
            <a:spAutoFit/>
          </a:bodyPr>
          <a:lstStyle/>
          <a:p>
            <a:r>
              <a:rPr lang="en-US" sz="1700" b="1" dirty="0">
                <a:latin typeface="Barlow"/>
              </a:rPr>
              <a:t>Every </a:t>
            </a:r>
            <a:r>
              <a:rPr lang="en-US" sz="1700" b="1" dirty="0">
                <a:solidFill>
                  <a:srgbClr val="002060"/>
                </a:solidFill>
                <a:latin typeface="Barlow"/>
              </a:rPr>
              <a:t>web application </a:t>
            </a:r>
            <a:r>
              <a:rPr lang="en-US" sz="1700" b="1" dirty="0">
                <a:latin typeface="Barlow"/>
              </a:rPr>
              <a:t>, </a:t>
            </a:r>
            <a:r>
              <a:rPr lang="en-US" sz="1700" b="1" dirty="0">
                <a:solidFill>
                  <a:schemeClr val="tx2">
                    <a:lumMod val="50000"/>
                  </a:schemeClr>
                </a:solidFill>
                <a:latin typeface="Barlow"/>
              </a:rPr>
              <a:t>primarily</a:t>
            </a:r>
            <a:r>
              <a:rPr lang="en-US" sz="1700" b="1" dirty="0">
                <a:solidFill>
                  <a:srgbClr val="FFFF00"/>
                </a:solidFill>
                <a:latin typeface="Barlow"/>
              </a:rPr>
              <a:t> </a:t>
            </a:r>
            <a:r>
              <a:rPr lang="en-US" sz="1700" b="1" dirty="0">
                <a:latin typeface="Barlow"/>
              </a:rPr>
              <a:t>contains </a:t>
            </a:r>
            <a:r>
              <a:rPr lang="en-US" sz="1700" b="1" dirty="0">
                <a:solidFill>
                  <a:srgbClr val="00CC00"/>
                </a:solidFill>
                <a:latin typeface="Barlow"/>
              </a:rPr>
              <a:t>3 very important</a:t>
            </a:r>
            <a:r>
              <a:rPr lang="en-US" sz="1700" b="1" dirty="0">
                <a:solidFill>
                  <a:srgbClr val="00B050"/>
                </a:solidFill>
                <a:latin typeface="Barlow"/>
              </a:rPr>
              <a:t> </a:t>
            </a:r>
            <a:r>
              <a:rPr lang="en-US" sz="1700" b="1" dirty="0">
                <a:solidFill>
                  <a:srgbClr val="0070C0"/>
                </a:solidFill>
                <a:latin typeface="Barlow"/>
              </a:rPr>
              <a:t>components</a:t>
            </a:r>
            <a:r>
              <a:rPr lang="en-US" sz="1700" b="1" dirty="0">
                <a:solidFill>
                  <a:srgbClr val="00B050"/>
                </a:solidFill>
                <a:latin typeface="Barlow"/>
              </a:rPr>
              <a:t> </a:t>
            </a:r>
            <a:r>
              <a:rPr lang="en-US" sz="1700" b="1" dirty="0">
                <a:latin typeface="Barlow"/>
              </a:rPr>
              <a:t>and </a:t>
            </a:r>
            <a:r>
              <a:rPr lang="en-US" sz="1700" b="1" dirty="0">
                <a:solidFill>
                  <a:srgbClr val="002060"/>
                </a:solidFill>
                <a:latin typeface="Barlow"/>
              </a:rPr>
              <a:t>these are called </a:t>
            </a:r>
            <a:r>
              <a:rPr lang="en-US" sz="1700" b="1" dirty="0">
                <a:latin typeface="Barlow"/>
              </a:rPr>
              <a:t>:</a:t>
            </a:r>
          </a:p>
        </p:txBody>
      </p:sp>
      <p:sp>
        <p:nvSpPr>
          <p:cNvPr id="20" name="Rectangle 19"/>
          <p:cNvSpPr/>
          <p:nvPr/>
        </p:nvSpPr>
        <p:spPr>
          <a:xfrm>
            <a:off x="3776499" y="2193697"/>
            <a:ext cx="1536318" cy="438582"/>
          </a:xfrm>
          <a:prstGeom prst="rect">
            <a:avLst/>
          </a:prstGeom>
        </p:spPr>
        <p:txBody>
          <a:bodyPr wrap="none" lIns="68580" tIns="34290" rIns="68580" bIns="34290" anchor="t">
            <a:spAutoFit/>
          </a:bodyPr>
          <a:lstStyle/>
          <a:p>
            <a:r>
              <a:rPr lang="en-IN" sz="2400" b="1" dirty="0">
                <a:solidFill>
                  <a:schemeClr val="accent4">
                    <a:lumMod val="50000"/>
                  </a:schemeClr>
                </a:solidFill>
                <a:latin typeface="Barlow ExtraBold"/>
              </a:rPr>
              <a:t>Front End </a:t>
            </a:r>
            <a:endParaRPr lang="en-US" sz="2400" b="1">
              <a:solidFill>
                <a:schemeClr val="accent4">
                  <a:lumMod val="50000"/>
                </a:schemeClr>
              </a:solidFill>
              <a:latin typeface="Barlow ExtraBold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012280" y="3836826"/>
            <a:ext cx="1473801" cy="438582"/>
          </a:xfrm>
          <a:prstGeom prst="rect">
            <a:avLst/>
          </a:prstGeom>
        </p:spPr>
        <p:txBody>
          <a:bodyPr wrap="none" lIns="68580" tIns="34290" rIns="68580" bIns="34290" anchor="t">
            <a:spAutoFit/>
          </a:bodyPr>
          <a:lstStyle/>
          <a:p>
            <a:r>
              <a:rPr lang="en-IN" sz="2400" b="1" dirty="0">
                <a:solidFill>
                  <a:srgbClr val="521010"/>
                </a:solidFill>
                <a:latin typeface="Barlow ExtraBold"/>
              </a:rPr>
              <a:t>Back End </a:t>
            </a:r>
            <a:endParaRPr lang="en-US" sz="2400" b="1">
              <a:solidFill>
                <a:srgbClr val="521010"/>
              </a:solidFill>
              <a:latin typeface="Barlow ExtraBold"/>
            </a:endParaRPr>
          </a:p>
        </p:txBody>
      </p:sp>
      <p:sp>
        <p:nvSpPr>
          <p:cNvPr id="5" name="Right Arrow 9">
            <a:extLst>
              <a:ext uri="{FF2B5EF4-FFF2-40B4-BE49-F238E27FC236}">
                <a16:creationId xmlns:a16="http://schemas.microsoft.com/office/drawing/2014/main" xmlns="" id="{934A66A8-3299-A80C-B9BB-5FD0F614847E}"/>
              </a:ext>
            </a:extLst>
          </p:cNvPr>
          <p:cNvSpPr/>
          <p:nvPr/>
        </p:nvSpPr>
        <p:spPr>
          <a:xfrm>
            <a:off x="4580452" y="3486767"/>
            <a:ext cx="1998801" cy="1221831"/>
          </a:xfrm>
          <a:prstGeom prst="rightArrow">
            <a:avLst/>
          </a:prstGeom>
          <a:solidFill>
            <a:srgbClr val="ED7D3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sz="2000" dirty="0">
              <a:latin typeface="Barlow"/>
            </a:endParaRPr>
          </a:p>
        </p:txBody>
      </p:sp>
      <p:sp>
        <p:nvSpPr>
          <p:cNvPr id="25" name="Rectangle 10">
            <a:extLst>
              <a:ext uri="{FF2B5EF4-FFF2-40B4-BE49-F238E27FC236}">
                <a16:creationId xmlns:a16="http://schemas.microsoft.com/office/drawing/2014/main" xmlns="" id="{299B6190-345B-2521-FE9E-98CEFD71EE36}"/>
              </a:ext>
            </a:extLst>
          </p:cNvPr>
          <p:cNvSpPr/>
          <p:nvPr/>
        </p:nvSpPr>
        <p:spPr>
          <a:xfrm flipH="1" flipV="1">
            <a:off x="4572000" y="3160819"/>
            <a:ext cx="459454" cy="1229799"/>
          </a:xfrm>
          <a:custGeom>
            <a:avLst/>
            <a:gdLst>
              <a:gd name="connsiteX0" fmla="*/ 0 w 1434976"/>
              <a:gd name="connsiteY0" fmla="*/ 0 h 720080"/>
              <a:gd name="connsiteX1" fmla="*/ 1434976 w 1434976"/>
              <a:gd name="connsiteY1" fmla="*/ 0 h 720080"/>
              <a:gd name="connsiteX2" fmla="*/ 1434976 w 1434976"/>
              <a:gd name="connsiteY2" fmla="*/ 720080 h 720080"/>
              <a:gd name="connsiteX3" fmla="*/ 0 w 1434976"/>
              <a:gd name="connsiteY3" fmla="*/ 720080 h 720080"/>
              <a:gd name="connsiteX4" fmla="*/ 0 w 1434976"/>
              <a:gd name="connsiteY4" fmla="*/ 0 h 720080"/>
              <a:gd name="connsiteX0" fmla="*/ 12700 w 1434976"/>
              <a:gd name="connsiteY0" fmla="*/ 0 h 2015480"/>
              <a:gd name="connsiteX1" fmla="*/ 1434976 w 1434976"/>
              <a:gd name="connsiteY1" fmla="*/ 1295400 h 2015480"/>
              <a:gd name="connsiteX2" fmla="*/ 1434976 w 1434976"/>
              <a:gd name="connsiteY2" fmla="*/ 2015480 h 2015480"/>
              <a:gd name="connsiteX3" fmla="*/ 0 w 1434976"/>
              <a:gd name="connsiteY3" fmla="*/ 2015480 h 2015480"/>
              <a:gd name="connsiteX4" fmla="*/ 12700 w 1434976"/>
              <a:gd name="connsiteY4" fmla="*/ 0 h 2015480"/>
              <a:gd name="connsiteX0" fmla="*/ 12700 w 1434976"/>
              <a:gd name="connsiteY0" fmla="*/ 0 h 2015480"/>
              <a:gd name="connsiteX1" fmla="*/ 1434976 w 1434976"/>
              <a:gd name="connsiteY1" fmla="*/ 1295400 h 2015480"/>
              <a:gd name="connsiteX2" fmla="*/ 1434976 w 1434976"/>
              <a:gd name="connsiteY2" fmla="*/ 2015480 h 2015480"/>
              <a:gd name="connsiteX3" fmla="*/ 0 w 1434976"/>
              <a:gd name="connsiteY3" fmla="*/ 643880 h 2015480"/>
              <a:gd name="connsiteX4" fmla="*/ 12700 w 1434976"/>
              <a:gd name="connsiteY4" fmla="*/ 0 h 2015480"/>
              <a:gd name="connsiteX0" fmla="*/ 12700 w 1434976"/>
              <a:gd name="connsiteY0" fmla="*/ 0 h 2015480"/>
              <a:gd name="connsiteX1" fmla="*/ 660276 w 1434976"/>
              <a:gd name="connsiteY1" fmla="*/ 1079500 h 2015480"/>
              <a:gd name="connsiteX2" fmla="*/ 1434976 w 1434976"/>
              <a:gd name="connsiteY2" fmla="*/ 2015480 h 2015480"/>
              <a:gd name="connsiteX3" fmla="*/ 0 w 1434976"/>
              <a:gd name="connsiteY3" fmla="*/ 643880 h 2015480"/>
              <a:gd name="connsiteX4" fmla="*/ 12700 w 1434976"/>
              <a:gd name="connsiteY4" fmla="*/ 0 h 2015480"/>
              <a:gd name="connsiteX0" fmla="*/ 12700 w 660276"/>
              <a:gd name="connsiteY0" fmla="*/ 0 h 1558280"/>
              <a:gd name="connsiteX1" fmla="*/ 660276 w 660276"/>
              <a:gd name="connsiteY1" fmla="*/ 1079500 h 1558280"/>
              <a:gd name="connsiteX2" fmla="*/ 634876 w 660276"/>
              <a:gd name="connsiteY2" fmla="*/ 1558280 h 1558280"/>
              <a:gd name="connsiteX3" fmla="*/ 0 w 660276"/>
              <a:gd name="connsiteY3" fmla="*/ 643880 h 1558280"/>
              <a:gd name="connsiteX4" fmla="*/ 12700 w 660276"/>
              <a:gd name="connsiteY4" fmla="*/ 0 h 1558280"/>
              <a:gd name="connsiteX0" fmla="*/ 12700 w 660276"/>
              <a:gd name="connsiteY0" fmla="*/ 0 h 1558280"/>
              <a:gd name="connsiteX1" fmla="*/ 660276 w 660276"/>
              <a:gd name="connsiteY1" fmla="*/ 901700 h 1558280"/>
              <a:gd name="connsiteX2" fmla="*/ 634876 w 660276"/>
              <a:gd name="connsiteY2" fmla="*/ 1558280 h 1558280"/>
              <a:gd name="connsiteX3" fmla="*/ 0 w 660276"/>
              <a:gd name="connsiteY3" fmla="*/ 643880 h 1558280"/>
              <a:gd name="connsiteX4" fmla="*/ 12700 w 660276"/>
              <a:gd name="connsiteY4" fmla="*/ 0 h 1558280"/>
              <a:gd name="connsiteX0" fmla="*/ 15038 w 662614"/>
              <a:gd name="connsiteY0" fmla="*/ 0 h 1558280"/>
              <a:gd name="connsiteX1" fmla="*/ 662614 w 662614"/>
              <a:gd name="connsiteY1" fmla="*/ 901700 h 1558280"/>
              <a:gd name="connsiteX2" fmla="*/ 637214 w 662614"/>
              <a:gd name="connsiteY2" fmla="*/ 1558280 h 1558280"/>
              <a:gd name="connsiteX3" fmla="*/ 2338 w 662614"/>
              <a:gd name="connsiteY3" fmla="*/ 643880 h 1558280"/>
              <a:gd name="connsiteX4" fmla="*/ 15038 w 662614"/>
              <a:gd name="connsiteY4" fmla="*/ 0 h 1558280"/>
              <a:gd name="connsiteX0" fmla="*/ 553 w 686229"/>
              <a:gd name="connsiteY0" fmla="*/ 0 h 1405880"/>
              <a:gd name="connsiteX1" fmla="*/ 686229 w 686229"/>
              <a:gd name="connsiteY1" fmla="*/ 749300 h 1405880"/>
              <a:gd name="connsiteX2" fmla="*/ 660829 w 686229"/>
              <a:gd name="connsiteY2" fmla="*/ 1405880 h 1405880"/>
              <a:gd name="connsiteX3" fmla="*/ 25953 w 686229"/>
              <a:gd name="connsiteY3" fmla="*/ 491480 h 1405880"/>
              <a:gd name="connsiteX4" fmla="*/ 553 w 686229"/>
              <a:gd name="connsiteY4" fmla="*/ 0 h 1405880"/>
              <a:gd name="connsiteX0" fmla="*/ 553 w 686229"/>
              <a:gd name="connsiteY0" fmla="*/ 0 h 1451600"/>
              <a:gd name="connsiteX1" fmla="*/ 686229 w 686229"/>
              <a:gd name="connsiteY1" fmla="*/ 795020 h 1451600"/>
              <a:gd name="connsiteX2" fmla="*/ 660829 w 686229"/>
              <a:gd name="connsiteY2" fmla="*/ 1451600 h 1451600"/>
              <a:gd name="connsiteX3" fmla="*/ 25953 w 686229"/>
              <a:gd name="connsiteY3" fmla="*/ 537200 h 1451600"/>
              <a:gd name="connsiteX4" fmla="*/ 553 w 686229"/>
              <a:gd name="connsiteY4" fmla="*/ 0 h 1451600"/>
              <a:gd name="connsiteX0" fmla="*/ 8518 w 694194"/>
              <a:gd name="connsiteY0" fmla="*/ 0 h 1451600"/>
              <a:gd name="connsiteX1" fmla="*/ 694194 w 694194"/>
              <a:gd name="connsiteY1" fmla="*/ 795020 h 1451600"/>
              <a:gd name="connsiteX2" fmla="*/ 668794 w 694194"/>
              <a:gd name="connsiteY2" fmla="*/ 1451600 h 1451600"/>
              <a:gd name="connsiteX3" fmla="*/ 3438 w 694194"/>
              <a:gd name="connsiteY3" fmla="*/ 735320 h 1451600"/>
              <a:gd name="connsiteX4" fmla="*/ 8518 w 694194"/>
              <a:gd name="connsiteY4" fmla="*/ 0 h 1451600"/>
              <a:gd name="connsiteX0" fmla="*/ 8518 w 668794"/>
              <a:gd name="connsiteY0" fmla="*/ 0 h 1451600"/>
              <a:gd name="connsiteX1" fmla="*/ 668794 w 668794"/>
              <a:gd name="connsiteY1" fmla="*/ 728980 h 1451600"/>
              <a:gd name="connsiteX2" fmla="*/ 668794 w 668794"/>
              <a:gd name="connsiteY2" fmla="*/ 1451600 h 1451600"/>
              <a:gd name="connsiteX3" fmla="*/ 3438 w 668794"/>
              <a:gd name="connsiteY3" fmla="*/ 735320 h 1451600"/>
              <a:gd name="connsiteX4" fmla="*/ 8518 w 668794"/>
              <a:gd name="connsiteY4" fmla="*/ 0 h 1451600"/>
              <a:gd name="connsiteX0" fmla="*/ 8518 w 684034"/>
              <a:gd name="connsiteY0" fmla="*/ 0 h 1482080"/>
              <a:gd name="connsiteX1" fmla="*/ 668794 w 684034"/>
              <a:gd name="connsiteY1" fmla="*/ 728980 h 1482080"/>
              <a:gd name="connsiteX2" fmla="*/ 684034 w 684034"/>
              <a:gd name="connsiteY2" fmla="*/ 1482080 h 1482080"/>
              <a:gd name="connsiteX3" fmla="*/ 3438 w 684034"/>
              <a:gd name="connsiteY3" fmla="*/ 735320 h 1482080"/>
              <a:gd name="connsiteX4" fmla="*/ 8518 w 684034"/>
              <a:gd name="connsiteY4" fmla="*/ 0 h 1482080"/>
              <a:gd name="connsiteX0" fmla="*/ 8518 w 684034"/>
              <a:gd name="connsiteY0" fmla="*/ 0 h 1482080"/>
              <a:gd name="connsiteX1" fmla="*/ 673874 w 684034"/>
              <a:gd name="connsiteY1" fmla="*/ 728980 h 1482080"/>
              <a:gd name="connsiteX2" fmla="*/ 684034 w 684034"/>
              <a:gd name="connsiteY2" fmla="*/ 1482080 h 1482080"/>
              <a:gd name="connsiteX3" fmla="*/ 3438 w 684034"/>
              <a:gd name="connsiteY3" fmla="*/ 735320 h 1482080"/>
              <a:gd name="connsiteX4" fmla="*/ 8518 w 684034"/>
              <a:gd name="connsiteY4" fmla="*/ 0 h 1482080"/>
              <a:gd name="connsiteX0" fmla="*/ 87 w 675603"/>
              <a:gd name="connsiteY0" fmla="*/ 0 h 1482080"/>
              <a:gd name="connsiteX1" fmla="*/ 665443 w 675603"/>
              <a:gd name="connsiteY1" fmla="*/ 728980 h 1482080"/>
              <a:gd name="connsiteX2" fmla="*/ 675603 w 675603"/>
              <a:gd name="connsiteY2" fmla="*/ 1482080 h 1482080"/>
              <a:gd name="connsiteX3" fmla="*/ 157567 w 675603"/>
              <a:gd name="connsiteY3" fmla="*/ 704840 h 1482080"/>
              <a:gd name="connsiteX4" fmla="*/ 87 w 675603"/>
              <a:gd name="connsiteY4" fmla="*/ 0 h 1482080"/>
              <a:gd name="connsiteX0" fmla="*/ 12780 w 688296"/>
              <a:gd name="connsiteY0" fmla="*/ 0 h 1482080"/>
              <a:gd name="connsiteX1" fmla="*/ 678136 w 688296"/>
              <a:gd name="connsiteY1" fmla="*/ 728980 h 1482080"/>
              <a:gd name="connsiteX2" fmla="*/ 688296 w 688296"/>
              <a:gd name="connsiteY2" fmla="*/ 1482080 h 1482080"/>
              <a:gd name="connsiteX3" fmla="*/ 2620 w 688296"/>
              <a:gd name="connsiteY3" fmla="*/ 735320 h 1482080"/>
              <a:gd name="connsiteX4" fmla="*/ 12780 w 688296"/>
              <a:gd name="connsiteY4" fmla="*/ 0 h 1482080"/>
              <a:gd name="connsiteX0" fmla="*/ 2486 w 678002"/>
              <a:gd name="connsiteY0" fmla="*/ 0 h 1482080"/>
              <a:gd name="connsiteX1" fmla="*/ 667842 w 678002"/>
              <a:gd name="connsiteY1" fmla="*/ 728980 h 1482080"/>
              <a:gd name="connsiteX2" fmla="*/ 678002 w 678002"/>
              <a:gd name="connsiteY2" fmla="*/ 1482080 h 1482080"/>
              <a:gd name="connsiteX3" fmla="*/ 7566 w 678002"/>
              <a:gd name="connsiteY3" fmla="*/ 725160 h 1482080"/>
              <a:gd name="connsiteX4" fmla="*/ 2486 w 678002"/>
              <a:gd name="connsiteY4" fmla="*/ 0 h 1482080"/>
              <a:gd name="connsiteX0" fmla="*/ 12780 w 688296"/>
              <a:gd name="connsiteY0" fmla="*/ 0 h 1482080"/>
              <a:gd name="connsiteX1" fmla="*/ 678136 w 688296"/>
              <a:gd name="connsiteY1" fmla="*/ 728980 h 1482080"/>
              <a:gd name="connsiteX2" fmla="*/ 688296 w 688296"/>
              <a:gd name="connsiteY2" fmla="*/ 1482080 h 1482080"/>
              <a:gd name="connsiteX3" fmla="*/ 2620 w 688296"/>
              <a:gd name="connsiteY3" fmla="*/ 730240 h 1482080"/>
              <a:gd name="connsiteX4" fmla="*/ 12780 w 688296"/>
              <a:gd name="connsiteY4" fmla="*/ 0 h 1482080"/>
              <a:gd name="connsiteX0" fmla="*/ 10160 w 685676"/>
              <a:gd name="connsiteY0" fmla="*/ 0 h 1482080"/>
              <a:gd name="connsiteX1" fmla="*/ 675516 w 685676"/>
              <a:gd name="connsiteY1" fmla="*/ 728980 h 1482080"/>
              <a:gd name="connsiteX2" fmla="*/ 685676 w 685676"/>
              <a:gd name="connsiteY2" fmla="*/ 1482080 h 1482080"/>
              <a:gd name="connsiteX3" fmla="*/ 0 w 685676"/>
              <a:gd name="connsiteY3" fmla="*/ 730240 h 1482080"/>
              <a:gd name="connsiteX4" fmla="*/ 10160 w 685676"/>
              <a:gd name="connsiteY4" fmla="*/ 0 h 1482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5676" h="1482080">
                <a:moveTo>
                  <a:pt x="10160" y="0"/>
                </a:moveTo>
                <a:lnTo>
                  <a:pt x="675516" y="728980"/>
                </a:lnTo>
                <a:lnTo>
                  <a:pt x="685676" y="1482080"/>
                </a:lnTo>
                <a:lnTo>
                  <a:pt x="0" y="730240"/>
                </a:lnTo>
                <a:cubicBezTo>
                  <a:pt x="6773" y="63493"/>
                  <a:pt x="5927" y="671827"/>
                  <a:pt x="10160" y="0"/>
                </a:cubicBezTo>
                <a:close/>
              </a:path>
            </a:pathLst>
          </a:cu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ko-KR" altLang="en-US" sz="2000" dirty="0">
              <a:latin typeface="Barlow"/>
            </a:endParaRPr>
          </a:p>
        </p:txBody>
      </p:sp>
      <p:sp>
        <p:nvSpPr>
          <p:cNvPr id="29" name="Rectangle 10">
            <a:extLst>
              <a:ext uri="{FF2B5EF4-FFF2-40B4-BE49-F238E27FC236}">
                <a16:creationId xmlns:a16="http://schemas.microsoft.com/office/drawing/2014/main" xmlns="" id="{1495E60E-C2E9-1603-8D3C-69AF96483FC5}"/>
              </a:ext>
            </a:extLst>
          </p:cNvPr>
          <p:cNvSpPr/>
          <p:nvPr/>
        </p:nvSpPr>
        <p:spPr>
          <a:xfrm flipH="1">
            <a:off x="4216743" y="2701314"/>
            <a:ext cx="299934" cy="782752"/>
          </a:xfrm>
          <a:custGeom>
            <a:avLst/>
            <a:gdLst>
              <a:gd name="connsiteX0" fmla="*/ 0 w 1434976"/>
              <a:gd name="connsiteY0" fmla="*/ 0 h 720080"/>
              <a:gd name="connsiteX1" fmla="*/ 1434976 w 1434976"/>
              <a:gd name="connsiteY1" fmla="*/ 0 h 720080"/>
              <a:gd name="connsiteX2" fmla="*/ 1434976 w 1434976"/>
              <a:gd name="connsiteY2" fmla="*/ 720080 h 720080"/>
              <a:gd name="connsiteX3" fmla="*/ 0 w 1434976"/>
              <a:gd name="connsiteY3" fmla="*/ 720080 h 720080"/>
              <a:gd name="connsiteX4" fmla="*/ 0 w 1434976"/>
              <a:gd name="connsiteY4" fmla="*/ 0 h 720080"/>
              <a:gd name="connsiteX0" fmla="*/ 12700 w 1434976"/>
              <a:gd name="connsiteY0" fmla="*/ 0 h 2015480"/>
              <a:gd name="connsiteX1" fmla="*/ 1434976 w 1434976"/>
              <a:gd name="connsiteY1" fmla="*/ 1295400 h 2015480"/>
              <a:gd name="connsiteX2" fmla="*/ 1434976 w 1434976"/>
              <a:gd name="connsiteY2" fmla="*/ 2015480 h 2015480"/>
              <a:gd name="connsiteX3" fmla="*/ 0 w 1434976"/>
              <a:gd name="connsiteY3" fmla="*/ 2015480 h 2015480"/>
              <a:gd name="connsiteX4" fmla="*/ 12700 w 1434976"/>
              <a:gd name="connsiteY4" fmla="*/ 0 h 2015480"/>
              <a:gd name="connsiteX0" fmla="*/ 12700 w 1434976"/>
              <a:gd name="connsiteY0" fmla="*/ 0 h 2015480"/>
              <a:gd name="connsiteX1" fmla="*/ 1434976 w 1434976"/>
              <a:gd name="connsiteY1" fmla="*/ 1295400 h 2015480"/>
              <a:gd name="connsiteX2" fmla="*/ 1434976 w 1434976"/>
              <a:gd name="connsiteY2" fmla="*/ 2015480 h 2015480"/>
              <a:gd name="connsiteX3" fmla="*/ 0 w 1434976"/>
              <a:gd name="connsiteY3" fmla="*/ 643880 h 2015480"/>
              <a:gd name="connsiteX4" fmla="*/ 12700 w 1434976"/>
              <a:gd name="connsiteY4" fmla="*/ 0 h 2015480"/>
              <a:gd name="connsiteX0" fmla="*/ 12700 w 1434976"/>
              <a:gd name="connsiteY0" fmla="*/ 0 h 2015480"/>
              <a:gd name="connsiteX1" fmla="*/ 660276 w 1434976"/>
              <a:gd name="connsiteY1" fmla="*/ 1079500 h 2015480"/>
              <a:gd name="connsiteX2" fmla="*/ 1434976 w 1434976"/>
              <a:gd name="connsiteY2" fmla="*/ 2015480 h 2015480"/>
              <a:gd name="connsiteX3" fmla="*/ 0 w 1434976"/>
              <a:gd name="connsiteY3" fmla="*/ 643880 h 2015480"/>
              <a:gd name="connsiteX4" fmla="*/ 12700 w 1434976"/>
              <a:gd name="connsiteY4" fmla="*/ 0 h 2015480"/>
              <a:gd name="connsiteX0" fmla="*/ 12700 w 660276"/>
              <a:gd name="connsiteY0" fmla="*/ 0 h 1558280"/>
              <a:gd name="connsiteX1" fmla="*/ 660276 w 660276"/>
              <a:gd name="connsiteY1" fmla="*/ 1079500 h 1558280"/>
              <a:gd name="connsiteX2" fmla="*/ 634876 w 660276"/>
              <a:gd name="connsiteY2" fmla="*/ 1558280 h 1558280"/>
              <a:gd name="connsiteX3" fmla="*/ 0 w 660276"/>
              <a:gd name="connsiteY3" fmla="*/ 643880 h 1558280"/>
              <a:gd name="connsiteX4" fmla="*/ 12700 w 660276"/>
              <a:gd name="connsiteY4" fmla="*/ 0 h 1558280"/>
              <a:gd name="connsiteX0" fmla="*/ 12700 w 660276"/>
              <a:gd name="connsiteY0" fmla="*/ 0 h 1558280"/>
              <a:gd name="connsiteX1" fmla="*/ 660276 w 660276"/>
              <a:gd name="connsiteY1" fmla="*/ 901700 h 1558280"/>
              <a:gd name="connsiteX2" fmla="*/ 634876 w 660276"/>
              <a:gd name="connsiteY2" fmla="*/ 1558280 h 1558280"/>
              <a:gd name="connsiteX3" fmla="*/ 0 w 660276"/>
              <a:gd name="connsiteY3" fmla="*/ 643880 h 1558280"/>
              <a:gd name="connsiteX4" fmla="*/ 12700 w 660276"/>
              <a:gd name="connsiteY4" fmla="*/ 0 h 1558280"/>
              <a:gd name="connsiteX0" fmla="*/ 15038 w 662614"/>
              <a:gd name="connsiteY0" fmla="*/ 0 h 1558280"/>
              <a:gd name="connsiteX1" fmla="*/ 662614 w 662614"/>
              <a:gd name="connsiteY1" fmla="*/ 901700 h 1558280"/>
              <a:gd name="connsiteX2" fmla="*/ 637214 w 662614"/>
              <a:gd name="connsiteY2" fmla="*/ 1558280 h 1558280"/>
              <a:gd name="connsiteX3" fmla="*/ 2338 w 662614"/>
              <a:gd name="connsiteY3" fmla="*/ 643880 h 1558280"/>
              <a:gd name="connsiteX4" fmla="*/ 15038 w 662614"/>
              <a:gd name="connsiteY4" fmla="*/ 0 h 1558280"/>
              <a:gd name="connsiteX0" fmla="*/ 553 w 686229"/>
              <a:gd name="connsiteY0" fmla="*/ 0 h 1405880"/>
              <a:gd name="connsiteX1" fmla="*/ 686229 w 686229"/>
              <a:gd name="connsiteY1" fmla="*/ 749300 h 1405880"/>
              <a:gd name="connsiteX2" fmla="*/ 660829 w 686229"/>
              <a:gd name="connsiteY2" fmla="*/ 1405880 h 1405880"/>
              <a:gd name="connsiteX3" fmla="*/ 25953 w 686229"/>
              <a:gd name="connsiteY3" fmla="*/ 491480 h 1405880"/>
              <a:gd name="connsiteX4" fmla="*/ 553 w 686229"/>
              <a:gd name="connsiteY4" fmla="*/ 0 h 1405880"/>
              <a:gd name="connsiteX0" fmla="*/ 553 w 686229"/>
              <a:gd name="connsiteY0" fmla="*/ 0 h 1451600"/>
              <a:gd name="connsiteX1" fmla="*/ 686229 w 686229"/>
              <a:gd name="connsiteY1" fmla="*/ 795020 h 1451600"/>
              <a:gd name="connsiteX2" fmla="*/ 660829 w 686229"/>
              <a:gd name="connsiteY2" fmla="*/ 1451600 h 1451600"/>
              <a:gd name="connsiteX3" fmla="*/ 25953 w 686229"/>
              <a:gd name="connsiteY3" fmla="*/ 537200 h 1451600"/>
              <a:gd name="connsiteX4" fmla="*/ 553 w 686229"/>
              <a:gd name="connsiteY4" fmla="*/ 0 h 1451600"/>
              <a:gd name="connsiteX0" fmla="*/ 8518 w 694194"/>
              <a:gd name="connsiteY0" fmla="*/ 0 h 1451600"/>
              <a:gd name="connsiteX1" fmla="*/ 694194 w 694194"/>
              <a:gd name="connsiteY1" fmla="*/ 795020 h 1451600"/>
              <a:gd name="connsiteX2" fmla="*/ 668794 w 694194"/>
              <a:gd name="connsiteY2" fmla="*/ 1451600 h 1451600"/>
              <a:gd name="connsiteX3" fmla="*/ 3438 w 694194"/>
              <a:gd name="connsiteY3" fmla="*/ 735320 h 1451600"/>
              <a:gd name="connsiteX4" fmla="*/ 8518 w 694194"/>
              <a:gd name="connsiteY4" fmla="*/ 0 h 1451600"/>
              <a:gd name="connsiteX0" fmla="*/ 8518 w 668794"/>
              <a:gd name="connsiteY0" fmla="*/ 0 h 1451600"/>
              <a:gd name="connsiteX1" fmla="*/ 668794 w 668794"/>
              <a:gd name="connsiteY1" fmla="*/ 728980 h 1451600"/>
              <a:gd name="connsiteX2" fmla="*/ 668794 w 668794"/>
              <a:gd name="connsiteY2" fmla="*/ 1451600 h 1451600"/>
              <a:gd name="connsiteX3" fmla="*/ 3438 w 668794"/>
              <a:gd name="connsiteY3" fmla="*/ 735320 h 1451600"/>
              <a:gd name="connsiteX4" fmla="*/ 8518 w 668794"/>
              <a:gd name="connsiteY4" fmla="*/ 0 h 1451600"/>
              <a:gd name="connsiteX0" fmla="*/ 8518 w 684034"/>
              <a:gd name="connsiteY0" fmla="*/ 0 h 1482080"/>
              <a:gd name="connsiteX1" fmla="*/ 668794 w 684034"/>
              <a:gd name="connsiteY1" fmla="*/ 728980 h 1482080"/>
              <a:gd name="connsiteX2" fmla="*/ 684034 w 684034"/>
              <a:gd name="connsiteY2" fmla="*/ 1482080 h 1482080"/>
              <a:gd name="connsiteX3" fmla="*/ 3438 w 684034"/>
              <a:gd name="connsiteY3" fmla="*/ 735320 h 1482080"/>
              <a:gd name="connsiteX4" fmla="*/ 8518 w 684034"/>
              <a:gd name="connsiteY4" fmla="*/ 0 h 1482080"/>
              <a:gd name="connsiteX0" fmla="*/ 8518 w 684034"/>
              <a:gd name="connsiteY0" fmla="*/ 0 h 1482080"/>
              <a:gd name="connsiteX1" fmla="*/ 673874 w 684034"/>
              <a:gd name="connsiteY1" fmla="*/ 728980 h 1482080"/>
              <a:gd name="connsiteX2" fmla="*/ 684034 w 684034"/>
              <a:gd name="connsiteY2" fmla="*/ 1482080 h 1482080"/>
              <a:gd name="connsiteX3" fmla="*/ 3438 w 684034"/>
              <a:gd name="connsiteY3" fmla="*/ 735320 h 1482080"/>
              <a:gd name="connsiteX4" fmla="*/ 8518 w 684034"/>
              <a:gd name="connsiteY4" fmla="*/ 0 h 1482080"/>
              <a:gd name="connsiteX0" fmla="*/ 87 w 675603"/>
              <a:gd name="connsiteY0" fmla="*/ 0 h 1482080"/>
              <a:gd name="connsiteX1" fmla="*/ 665443 w 675603"/>
              <a:gd name="connsiteY1" fmla="*/ 728980 h 1482080"/>
              <a:gd name="connsiteX2" fmla="*/ 675603 w 675603"/>
              <a:gd name="connsiteY2" fmla="*/ 1482080 h 1482080"/>
              <a:gd name="connsiteX3" fmla="*/ 157567 w 675603"/>
              <a:gd name="connsiteY3" fmla="*/ 704840 h 1482080"/>
              <a:gd name="connsiteX4" fmla="*/ 87 w 675603"/>
              <a:gd name="connsiteY4" fmla="*/ 0 h 1482080"/>
              <a:gd name="connsiteX0" fmla="*/ 12780 w 688296"/>
              <a:gd name="connsiteY0" fmla="*/ 0 h 1482080"/>
              <a:gd name="connsiteX1" fmla="*/ 678136 w 688296"/>
              <a:gd name="connsiteY1" fmla="*/ 728980 h 1482080"/>
              <a:gd name="connsiteX2" fmla="*/ 688296 w 688296"/>
              <a:gd name="connsiteY2" fmla="*/ 1482080 h 1482080"/>
              <a:gd name="connsiteX3" fmla="*/ 2620 w 688296"/>
              <a:gd name="connsiteY3" fmla="*/ 735320 h 1482080"/>
              <a:gd name="connsiteX4" fmla="*/ 12780 w 688296"/>
              <a:gd name="connsiteY4" fmla="*/ 0 h 1482080"/>
              <a:gd name="connsiteX0" fmla="*/ 2486 w 678002"/>
              <a:gd name="connsiteY0" fmla="*/ 0 h 1482080"/>
              <a:gd name="connsiteX1" fmla="*/ 667842 w 678002"/>
              <a:gd name="connsiteY1" fmla="*/ 728980 h 1482080"/>
              <a:gd name="connsiteX2" fmla="*/ 678002 w 678002"/>
              <a:gd name="connsiteY2" fmla="*/ 1482080 h 1482080"/>
              <a:gd name="connsiteX3" fmla="*/ 7566 w 678002"/>
              <a:gd name="connsiteY3" fmla="*/ 725160 h 1482080"/>
              <a:gd name="connsiteX4" fmla="*/ 2486 w 678002"/>
              <a:gd name="connsiteY4" fmla="*/ 0 h 1482080"/>
              <a:gd name="connsiteX0" fmla="*/ 12780 w 688296"/>
              <a:gd name="connsiteY0" fmla="*/ 0 h 1482080"/>
              <a:gd name="connsiteX1" fmla="*/ 678136 w 688296"/>
              <a:gd name="connsiteY1" fmla="*/ 728980 h 1482080"/>
              <a:gd name="connsiteX2" fmla="*/ 688296 w 688296"/>
              <a:gd name="connsiteY2" fmla="*/ 1482080 h 1482080"/>
              <a:gd name="connsiteX3" fmla="*/ 2620 w 688296"/>
              <a:gd name="connsiteY3" fmla="*/ 730240 h 1482080"/>
              <a:gd name="connsiteX4" fmla="*/ 12780 w 688296"/>
              <a:gd name="connsiteY4" fmla="*/ 0 h 1482080"/>
              <a:gd name="connsiteX0" fmla="*/ 10160 w 685676"/>
              <a:gd name="connsiteY0" fmla="*/ 0 h 1482080"/>
              <a:gd name="connsiteX1" fmla="*/ 675516 w 685676"/>
              <a:gd name="connsiteY1" fmla="*/ 728980 h 1482080"/>
              <a:gd name="connsiteX2" fmla="*/ 685676 w 685676"/>
              <a:gd name="connsiteY2" fmla="*/ 1482080 h 1482080"/>
              <a:gd name="connsiteX3" fmla="*/ 0 w 685676"/>
              <a:gd name="connsiteY3" fmla="*/ 730240 h 1482080"/>
              <a:gd name="connsiteX4" fmla="*/ 10160 w 685676"/>
              <a:gd name="connsiteY4" fmla="*/ 0 h 1482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5676" h="1482080">
                <a:moveTo>
                  <a:pt x="10160" y="0"/>
                </a:moveTo>
                <a:lnTo>
                  <a:pt x="675516" y="728980"/>
                </a:lnTo>
                <a:lnTo>
                  <a:pt x="685676" y="1482080"/>
                </a:lnTo>
                <a:lnTo>
                  <a:pt x="0" y="730240"/>
                </a:lnTo>
                <a:cubicBezTo>
                  <a:pt x="6773" y="63493"/>
                  <a:pt x="5927" y="671827"/>
                  <a:pt x="10160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sz="2000" dirty="0">
              <a:latin typeface="Barlow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xmlns="" id="{1F09A9E8-4617-6B49-DB2A-175D3E066B88}"/>
              </a:ext>
            </a:extLst>
          </p:cNvPr>
          <p:cNvSpPr/>
          <p:nvPr/>
        </p:nvSpPr>
        <p:spPr>
          <a:xfrm>
            <a:off x="6662558" y="3903109"/>
            <a:ext cx="1446550" cy="438582"/>
          </a:xfrm>
          <a:prstGeom prst="rect">
            <a:avLst/>
          </a:prstGeom>
        </p:spPr>
        <p:txBody>
          <a:bodyPr wrap="none" lIns="68580" tIns="34290" rIns="68580" bIns="34290" anchor="t">
            <a:spAutoFit/>
          </a:bodyPr>
          <a:lstStyle/>
          <a:p>
            <a:r>
              <a:rPr lang="en-IN" sz="2400" b="1" dirty="0">
                <a:solidFill>
                  <a:srgbClr val="660033"/>
                </a:solidFill>
                <a:latin typeface="Barlow ExtraBold"/>
              </a:rPr>
              <a:t>Database</a:t>
            </a:r>
            <a:endParaRPr lang="en-US" sz="1600">
              <a:solidFill>
                <a:srgbClr val="660033"/>
              </a:solidFill>
              <a:latin typeface="Barlow ExtraBold"/>
            </a:endParaRPr>
          </a:p>
        </p:txBody>
      </p:sp>
      <p:pic>
        <p:nvPicPr>
          <p:cNvPr id="33" name="Picture 2" descr="Web Development Icons - Download Free Vector Icons | Noun Project">
            <a:extLst>
              <a:ext uri="{FF2B5EF4-FFF2-40B4-BE49-F238E27FC236}">
                <a16:creationId xmlns:a16="http://schemas.microsoft.com/office/drawing/2014/main" xmlns="" id="{39740C30-BB22-017C-C24B-2191A13760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556956" y="3838884"/>
            <a:ext cx="507704" cy="50770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903469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0" grpId="0"/>
      <p:bldP spid="21" grpId="0"/>
      <p:bldP spid="5" grpId="0" animBg="1"/>
      <p:bldP spid="25" grpId="0" animBg="1"/>
      <p:bldP spid="29" grpId="0" animBg="1"/>
      <p:bldP spid="3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3" descr="Logo&#10;&#10;Description automatically generated">
            <a:extLst>
              <a:ext uri="{FF2B5EF4-FFF2-40B4-BE49-F238E27FC236}">
                <a16:creationId xmlns:a16="http://schemas.microsoft.com/office/drawing/2014/main" xmlns="" id="{CC767858-1AC0-4201-09EF-4B34893ED8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05" y="11615"/>
            <a:ext cx="1690008" cy="525782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713225" y="558380"/>
            <a:ext cx="7717500" cy="572700"/>
          </a:xfrm>
        </p:spPr>
        <p:txBody>
          <a:bodyPr/>
          <a:lstStyle/>
          <a:p>
            <a:r>
              <a:rPr lang="en-IN" dirty="0"/>
              <a:t>What Is Front End ?</a:t>
            </a:r>
            <a:endParaRPr lang="en-US" dirty="0"/>
          </a:p>
        </p:txBody>
      </p:sp>
      <p:grpSp>
        <p:nvGrpSpPr>
          <p:cNvPr id="22" name="Group 31">
            <a:extLst>
              <a:ext uri="{FF2B5EF4-FFF2-40B4-BE49-F238E27FC236}">
                <a16:creationId xmlns:a16="http://schemas.microsoft.com/office/drawing/2014/main" xmlns="" id="{B42F8BE5-524C-40E7-875B-6E5CA9AFA67D}"/>
              </a:ext>
            </a:extLst>
          </p:cNvPr>
          <p:cNvGrpSpPr/>
          <p:nvPr/>
        </p:nvGrpSpPr>
        <p:grpSpPr>
          <a:xfrm>
            <a:off x="3266480" y="3445192"/>
            <a:ext cx="2611040" cy="1434590"/>
            <a:chOff x="-548507" y="477868"/>
            <a:chExt cx="11570449" cy="6357177"/>
          </a:xfrm>
        </p:grpSpPr>
        <p:sp>
          <p:nvSpPr>
            <p:cNvPr id="23" name="Freeform: Shape 36">
              <a:extLst>
                <a:ext uri="{FF2B5EF4-FFF2-40B4-BE49-F238E27FC236}">
                  <a16:creationId xmlns:a16="http://schemas.microsoft.com/office/drawing/2014/main" xmlns="" id="{B5FA5E06-C563-41A0-9B5C-2EF3F520A7D2}"/>
                </a:ext>
              </a:extLst>
            </p:cNvPr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 w="9525" cap="flat">
              <a:noFill/>
              <a:prstDash val="solid"/>
              <a:miter/>
            </a:ln>
          </p:spPr>
          <p:txBody>
            <a:bodyPr lIns="91440" tIns="45720" rIns="91440" bIns="45720" rtlCol="0" anchor="ctr"/>
            <a:lstStyle/>
            <a:p>
              <a:endParaRPr lang="en-US" dirty="0">
                <a:latin typeface="Barlow"/>
              </a:endParaRPr>
            </a:p>
          </p:txBody>
        </p:sp>
        <p:sp>
          <p:nvSpPr>
            <p:cNvPr id="24" name="Freeform: Shape 37">
              <a:extLst>
                <a:ext uri="{FF2B5EF4-FFF2-40B4-BE49-F238E27FC236}">
                  <a16:creationId xmlns:a16="http://schemas.microsoft.com/office/drawing/2014/main" xmlns="" id="{6DFE174F-EEBD-44C6-8F7E-9CA21DD1BB1F}"/>
                </a:ext>
              </a:extLst>
            </p:cNvPr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lIns="91440" tIns="45720" rIns="91440" bIns="45720" rtlCol="0" anchor="ctr"/>
            <a:lstStyle/>
            <a:p>
              <a:endParaRPr lang="en-US" dirty="0">
                <a:latin typeface="Barlow"/>
              </a:endParaRPr>
            </a:p>
          </p:txBody>
        </p:sp>
        <p:sp>
          <p:nvSpPr>
            <p:cNvPr id="25" name="Freeform: Shape 38">
              <a:extLst>
                <a:ext uri="{FF2B5EF4-FFF2-40B4-BE49-F238E27FC236}">
                  <a16:creationId xmlns:a16="http://schemas.microsoft.com/office/drawing/2014/main" xmlns="" id="{22FD7866-AA7C-4F56-A17D-6CBB2568A379}"/>
                </a:ext>
              </a:extLst>
            </p:cNvPr>
            <p:cNvSpPr/>
            <p:nvPr/>
          </p:nvSpPr>
          <p:spPr>
            <a:xfrm>
              <a:off x="1088451" y="839448"/>
              <a:ext cx="8283390" cy="5062073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lIns="91440" tIns="45720" rIns="91440" bIns="45720" rtlCol="0" anchor="ctr"/>
            <a:lstStyle/>
            <a:p>
              <a:endParaRPr lang="en-US" dirty="0">
                <a:latin typeface="Barlow"/>
              </a:endParaRPr>
            </a:p>
          </p:txBody>
        </p:sp>
        <p:sp>
          <p:nvSpPr>
            <p:cNvPr id="26" name="Freeform: Shape 39">
              <a:extLst>
                <a:ext uri="{FF2B5EF4-FFF2-40B4-BE49-F238E27FC236}">
                  <a16:creationId xmlns:a16="http://schemas.microsoft.com/office/drawing/2014/main" xmlns="" id="{B11ACB28-16F5-47F5-8BC4-572AF02ADB46}"/>
                </a:ext>
              </a:extLst>
            </p:cNvPr>
            <p:cNvSpPr/>
            <p:nvPr/>
          </p:nvSpPr>
          <p:spPr>
            <a:xfrm>
              <a:off x="-548507" y="6164484"/>
              <a:ext cx="11570449" cy="460187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lIns="91440" tIns="45720" rIns="91440" bIns="45720" rtlCol="0" anchor="ctr"/>
            <a:lstStyle/>
            <a:p>
              <a:endParaRPr lang="en-US" dirty="0">
                <a:latin typeface="Barlow"/>
              </a:endParaRPr>
            </a:p>
          </p:txBody>
        </p:sp>
        <p:sp>
          <p:nvSpPr>
            <p:cNvPr id="27" name="Freeform: Shape 40">
              <a:extLst>
                <a:ext uri="{FF2B5EF4-FFF2-40B4-BE49-F238E27FC236}">
                  <a16:creationId xmlns:a16="http://schemas.microsoft.com/office/drawing/2014/main" xmlns="" id="{A54006B6-547F-485F-BB80-0633E7A0EFB5}"/>
                </a:ext>
              </a:extLst>
            </p:cNvPr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lIns="91440" tIns="45720" rIns="91440" bIns="45720" rtlCol="0" anchor="ctr"/>
            <a:lstStyle/>
            <a:p>
              <a:endParaRPr lang="en-US" dirty="0">
                <a:latin typeface="Barlow"/>
              </a:endParaRPr>
            </a:p>
          </p:txBody>
        </p:sp>
        <p:grpSp>
          <p:nvGrpSpPr>
            <p:cNvPr id="28" name="Group 41">
              <a:extLst>
                <a:ext uri="{FF2B5EF4-FFF2-40B4-BE49-F238E27FC236}">
                  <a16:creationId xmlns:a16="http://schemas.microsoft.com/office/drawing/2014/main" xmlns="" id="{FA0F1E2D-8825-4D58-AA08-A3B8AFD49C05}"/>
                </a:ext>
              </a:extLst>
            </p:cNvPr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32" name="Rectangle: Rounded Corners 46">
                <a:extLst>
                  <a:ext uri="{FF2B5EF4-FFF2-40B4-BE49-F238E27FC236}">
                    <a16:creationId xmlns:a16="http://schemas.microsoft.com/office/drawing/2014/main" xmlns="" id="{7AD5D554-C06B-48B2-8693-25EB7BF94407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endParaRPr lang="en-US" dirty="0">
                  <a:latin typeface="Barlow"/>
                </a:endParaRPr>
              </a:p>
            </p:txBody>
          </p:sp>
          <p:sp>
            <p:nvSpPr>
              <p:cNvPr id="33" name="Rectangle: Rounded Corners 47">
                <a:extLst>
                  <a:ext uri="{FF2B5EF4-FFF2-40B4-BE49-F238E27FC236}">
                    <a16:creationId xmlns:a16="http://schemas.microsoft.com/office/drawing/2014/main" xmlns="" id="{BEB08A2F-EB7D-4552-981B-0AA413908348}"/>
                  </a:ext>
                </a:extLst>
              </p:cNvPr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endParaRPr lang="en-US" dirty="0">
                  <a:latin typeface="Barlow"/>
                </a:endParaRPr>
              </a:p>
            </p:txBody>
          </p:sp>
        </p:grpSp>
        <p:grpSp>
          <p:nvGrpSpPr>
            <p:cNvPr id="29" name="Group 42">
              <a:extLst>
                <a:ext uri="{FF2B5EF4-FFF2-40B4-BE49-F238E27FC236}">
                  <a16:creationId xmlns:a16="http://schemas.microsoft.com/office/drawing/2014/main" xmlns="" id="{D8CBB426-0D76-4D0B-946F-43284233B6CE}"/>
                </a:ext>
              </a:extLst>
            </p:cNvPr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30" name="Rectangle: Rounded Corners 44">
                <a:extLst>
                  <a:ext uri="{FF2B5EF4-FFF2-40B4-BE49-F238E27FC236}">
                    <a16:creationId xmlns:a16="http://schemas.microsoft.com/office/drawing/2014/main" xmlns="" id="{1BED5DF3-FFF8-4A81-BF01-0EFB5DEF4BB9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endParaRPr lang="en-US" dirty="0">
                  <a:latin typeface="Barlow"/>
                </a:endParaRPr>
              </a:p>
            </p:txBody>
          </p:sp>
          <p:sp>
            <p:nvSpPr>
              <p:cNvPr id="31" name="Rectangle: Rounded Corners 45">
                <a:extLst>
                  <a:ext uri="{FF2B5EF4-FFF2-40B4-BE49-F238E27FC236}">
                    <a16:creationId xmlns:a16="http://schemas.microsoft.com/office/drawing/2014/main" xmlns="" id="{DEB73E36-A01E-449B-98C8-C3580EBC0B85}"/>
                  </a:ext>
                </a:extLst>
              </p:cNvPr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endParaRPr lang="en-US" dirty="0">
                  <a:latin typeface="Barlow"/>
                </a:endParaRPr>
              </a:p>
            </p:txBody>
          </p:sp>
        </p:grpSp>
      </p:grpSp>
      <p:cxnSp>
        <p:nvCxnSpPr>
          <p:cNvPr id="34" name="Elbow Connector 11">
            <a:extLst>
              <a:ext uri="{FF2B5EF4-FFF2-40B4-BE49-F238E27FC236}">
                <a16:creationId xmlns:a16="http://schemas.microsoft.com/office/drawing/2014/main" xmlns="" id="{C0C156F3-5BCF-4204-BB88-5A3C383A41FB}"/>
              </a:ext>
            </a:extLst>
          </p:cNvPr>
          <p:cNvCxnSpPr/>
          <p:nvPr/>
        </p:nvCxnSpPr>
        <p:spPr>
          <a:xfrm>
            <a:off x="2465768" y="3706281"/>
            <a:ext cx="1238014" cy="401279"/>
          </a:xfrm>
          <a:prstGeom prst="bentConnector3">
            <a:avLst>
              <a:gd name="adj1" fmla="val -202"/>
            </a:avLst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53">
            <a:extLst>
              <a:ext uri="{FF2B5EF4-FFF2-40B4-BE49-F238E27FC236}">
                <a16:creationId xmlns:a16="http://schemas.microsoft.com/office/drawing/2014/main" xmlns="" id="{037B8B6B-5B93-449E-83D4-2129A525A738}"/>
              </a:ext>
            </a:extLst>
          </p:cNvPr>
          <p:cNvCxnSpPr/>
          <p:nvPr/>
        </p:nvCxnSpPr>
        <p:spPr>
          <a:xfrm rot="10800000" flipV="1">
            <a:off x="5490106" y="3950163"/>
            <a:ext cx="1994912" cy="157396"/>
          </a:xfrm>
          <a:prstGeom prst="bentConnector3">
            <a:avLst>
              <a:gd name="adj1" fmla="val 1380"/>
            </a:avLst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Freeform 39">
            <a:extLst>
              <a:ext uri="{FF2B5EF4-FFF2-40B4-BE49-F238E27FC236}">
                <a16:creationId xmlns:a16="http://schemas.microsoft.com/office/drawing/2014/main" xmlns="" id="{945DA869-3993-4172-8787-E0C42ED750F7}"/>
              </a:ext>
            </a:extLst>
          </p:cNvPr>
          <p:cNvSpPr>
            <a:spLocks noChangeAspect="1"/>
          </p:cNvSpPr>
          <p:nvPr/>
        </p:nvSpPr>
        <p:spPr>
          <a:xfrm>
            <a:off x="-29106" y="2115967"/>
            <a:ext cx="3311149" cy="1738461"/>
          </a:xfrm>
          <a:custGeom>
            <a:avLst/>
            <a:gdLst>
              <a:gd name="connsiteX0" fmla="*/ 759126 w 2031627"/>
              <a:gd name="connsiteY0" fmla="*/ 175 h 1094607"/>
              <a:gd name="connsiteX1" fmla="*/ 1202563 w 2031627"/>
              <a:gd name="connsiteY1" fmla="*/ 233386 h 1094607"/>
              <a:gd name="connsiteX2" fmla="*/ 1517075 w 2031627"/>
              <a:gd name="connsiteY2" fmla="*/ 223857 h 1094607"/>
              <a:gd name="connsiteX3" fmla="*/ 1636027 w 2031627"/>
              <a:gd name="connsiteY3" fmla="*/ 467173 h 1094607"/>
              <a:gd name="connsiteX4" fmla="*/ 1993043 w 2031627"/>
              <a:gd name="connsiteY4" fmla="*/ 605752 h 1094607"/>
              <a:gd name="connsiteX5" fmla="*/ 1981034 w 2031627"/>
              <a:gd name="connsiteY5" fmla="*/ 927342 h 1094607"/>
              <a:gd name="connsiteX6" fmla="*/ 1635570 w 2031627"/>
              <a:gd name="connsiteY6" fmla="*/ 1094607 h 1094607"/>
              <a:gd name="connsiteX7" fmla="*/ 417697 w 2031627"/>
              <a:gd name="connsiteY7" fmla="*/ 1091009 h 1094607"/>
              <a:gd name="connsiteX8" fmla="*/ 4450 w 2031627"/>
              <a:gd name="connsiteY8" fmla="*/ 817631 h 1094607"/>
              <a:gd name="connsiteX9" fmla="*/ 298401 w 2031627"/>
              <a:gd name="connsiteY9" fmla="*/ 448930 h 1094607"/>
              <a:gd name="connsiteX10" fmla="*/ 704111 w 2031627"/>
              <a:gd name="connsiteY10" fmla="*/ 3572 h 1094607"/>
              <a:gd name="connsiteX11" fmla="*/ 759126 w 2031627"/>
              <a:gd name="connsiteY11" fmla="*/ 175 h 1094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31627" h="1094607">
                <a:moveTo>
                  <a:pt x="759126" y="175"/>
                </a:moveTo>
                <a:cubicBezTo>
                  <a:pt x="1025636" y="-5883"/>
                  <a:pt x="1164300" y="146830"/>
                  <a:pt x="1202563" y="233386"/>
                </a:cubicBezTo>
                <a:cubicBezTo>
                  <a:pt x="1282888" y="192395"/>
                  <a:pt x="1410516" y="166317"/>
                  <a:pt x="1517075" y="223857"/>
                </a:cubicBezTo>
                <a:cubicBezTo>
                  <a:pt x="1603843" y="265350"/>
                  <a:pt x="1655398" y="364274"/>
                  <a:pt x="1636027" y="467173"/>
                </a:cubicBezTo>
                <a:cubicBezTo>
                  <a:pt x="1818665" y="436910"/>
                  <a:pt x="1962089" y="552744"/>
                  <a:pt x="1993043" y="605752"/>
                </a:cubicBezTo>
                <a:cubicBezTo>
                  <a:pt x="2033585" y="679331"/>
                  <a:pt x="2059020" y="824827"/>
                  <a:pt x="1981034" y="927342"/>
                </a:cubicBezTo>
                <a:cubicBezTo>
                  <a:pt x="1895034" y="1028063"/>
                  <a:pt x="1787166" y="1085614"/>
                  <a:pt x="1635570" y="1094607"/>
                </a:cubicBezTo>
                <a:lnTo>
                  <a:pt x="417697" y="1091009"/>
                </a:lnTo>
                <a:cubicBezTo>
                  <a:pt x="223511" y="1089813"/>
                  <a:pt x="45994" y="1027462"/>
                  <a:pt x="4450" y="817631"/>
                </a:cubicBezTo>
                <a:cubicBezTo>
                  <a:pt x="-12314" y="719312"/>
                  <a:pt x="4831" y="512100"/>
                  <a:pt x="298401" y="448930"/>
                </a:cubicBezTo>
                <a:cubicBezTo>
                  <a:pt x="297213" y="309047"/>
                  <a:pt x="387539" y="53920"/>
                  <a:pt x="704111" y="3572"/>
                </a:cubicBezTo>
                <a:cubicBezTo>
                  <a:pt x="723022" y="1690"/>
                  <a:pt x="741358" y="579"/>
                  <a:pt x="759126" y="17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 w="6350">
            <a:solidFill>
              <a:schemeClr val="tx1"/>
            </a:solidFill>
          </a:ln>
          <a:effectLst>
            <a:innerShdw blurRad="127000" dist="1270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dirty="0">
              <a:solidFill>
                <a:schemeClr val="tx1"/>
              </a:solidFill>
              <a:latin typeface="Barlow"/>
            </a:endParaRPr>
          </a:p>
        </p:txBody>
      </p:sp>
      <p:sp>
        <p:nvSpPr>
          <p:cNvPr id="37" name="Freeform 44">
            <a:extLst>
              <a:ext uri="{FF2B5EF4-FFF2-40B4-BE49-F238E27FC236}">
                <a16:creationId xmlns:a16="http://schemas.microsoft.com/office/drawing/2014/main" xmlns="" id="{0394F48B-CE22-4108-9E9A-D6104970DA38}"/>
              </a:ext>
            </a:extLst>
          </p:cNvPr>
          <p:cNvSpPr>
            <a:spLocks noChangeAspect="1"/>
          </p:cNvSpPr>
          <p:nvPr/>
        </p:nvSpPr>
        <p:spPr>
          <a:xfrm>
            <a:off x="3154680" y="1298533"/>
            <a:ext cx="2956537" cy="1508477"/>
          </a:xfrm>
          <a:custGeom>
            <a:avLst/>
            <a:gdLst>
              <a:gd name="connsiteX0" fmla="*/ 759126 w 2031627"/>
              <a:gd name="connsiteY0" fmla="*/ 175 h 1094607"/>
              <a:gd name="connsiteX1" fmla="*/ 1202563 w 2031627"/>
              <a:gd name="connsiteY1" fmla="*/ 233386 h 1094607"/>
              <a:gd name="connsiteX2" fmla="*/ 1517075 w 2031627"/>
              <a:gd name="connsiteY2" fmla="*/ 223857 h 1094607"/>
              <a:gd name="connsiteX3" fmla="*/ 1636027 w 2031627"/>
              <a:gd name="connsiteY3" fmla="*/ 467173 h 1094607"/>
              <a:gd name="connsiteX4" fmla="*/ 1993043 w 2031627"/>
              <a:gd name="connsiteY4" fmla="*/ 605752 h 1094607"/>
              <a:gd name="connsiteX5" fmla="*/ 1981034 w 2031627"/>
              <a:gd name="connsiteY5" fmla="*/ 927342 h 1094607"/>
              <a:gd name="connsiteX6" fmla="*/ 1635570 w 2031627"/>
              <a:gd name="connsiteY6" fmla="*/ 1094607 h 1094607"/>
              <a:gd name="connsiteX7" fmla="*/ 417697 w 2031627"/>
              <a:gd name="connsiteY7" fmla="*/ 1091009 h 1094607"/>
              <a:gd name="connsiteX8" fmla="*/ 4450 w 2031627"/>
              <a:gd name="connsiteY8" fmla="*/ 817631 h 1094607"/>
              <a:gd name="connsiteX9" fmla="*/ 298401 w 2031627"/>
              <a:gd name="connsiteY9" fmla="*/ 448930 h 1094607"/>
              <a:gd name="connsiteX10" fmla="*/ 704111 w 2031627"/>
              <a:gd name="connsiteY10" fmla="*/ 3572 h 1094607"/>
              <a:gd name="connsiteX11" fmla="*/ 759126 w 2031627"/>
              <a:gd name="connsiteY11" fmla="*/ 175 h 1094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31627" h="1094607">
                <a:moveTo>
                  <a:pt x="759126" y="175"/>
                </a:moveTo>
                <a:cubicBezTo>
                  <a:pt x="1025636" y="-5883"/>
                  <a:pt x="1164300" y="146830"/>
                  <a:pt x="1202563" y="233386"/>
                </a:cubicBezTo>
                <a:cubicBezTo>
                  <a:pt x="1282888" y="192395"/>
                  <a:pt x="1410516" y="166317"/>
                  <a:pt x="1517075" y="223857"/>
                </a:cubicBezTo>
                <a:cubicBezTo>
                  <a:pt x="1603843" y="265350"/>
                  <a:pt x="1655398" y="364274"/>
                  <a:pt x="1636027" y="467173"/>
                </a:cubicBezTo>
                <a:cubicBezTo>
                  <a:pt x="1818665" y="436910"/>
                  <a:pt x="1962089" y="552744"/>
                  <a:pt x="1993043" y="605752"/>
                </a:cubicBezTo>
                <a:cubicBezTo>
                  <a:pt x="2033585" y="679331"/>
                  <a:pt x="2059020" y="824827"/>
                  <a:pt x="1981034" y="927342"/>
                </a:cubicBezTo>
                <a:cubicBezTo>
                  <a:pt x="1895034" y="1028063"/>
                  <a:pt x="1787166" y="1085614"/>
                  <a:pt x="1635570" y="1094607"/>
                </a:cubicBezTo>
                <a:lnTo>
                  <a:pt x="417697" y="1091009"/>
                </a:lnTo>
                <a:cubicBezTo>
                  <a:pt x="190851" y="1097978"/>
                  <a:pt x="45994" y="1027462"/>
                  <a:pt x="4450" y="817631"/>
                </a:cubicBezTo>
                <a:cubicBezTo>
                  <a:pt x="-12314" y="719312"/>
                  <a:pt x="4831" y="512100"/>
                  <a:pt x="298401" y="448930"/>
                </a:cubicBezTo>
                <a:cubicBezTo>
                  <a:pt x="297213" y="309047"/>
                  <a:pt x="387539" y="53920"/>
                  <a:pt x="704111" y="3572"/>
                </a:cubicBezTo>
                <a:cubicBezTo>
                  <a:pt x="723022" y="1690"/>
                  <a:pt x="741358" y="579"/>
                  <a:pt x="759126" y="175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6350">
            <a:solidFill>
              <a:schemeClr val="tx1"/>
            </a:solidFill>
          </a:ln>
          <a:effectLst>
            <a:innerShdw blurRad="127000" dist="1270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dirty="0">
              <a:solidFill>
                <a:schemeClr val="tx1"/>
              </a:solidFill>
              <a:latin typeface="Barlow"/>
            </a:endParaRPr>
          </a:p>
        </p:txBody>
      </p:sp>
      <p:sp>
        <p:nvSpPr>
          <p:cNvPr id="38" name="Freeform 46">
            <a:extLst>
              <a:ext uri="{FF2B5EF4-FFF2-40B4-BE49-F238E27FC236}">
                <a16:creationId xmlns:a16="http://schemas.microsoft.com/office/drawing/2014/main" xmlns="" id="{4CBB9DAC-4689-4533-891D-26306AEAE974}"/>
              </a:ext>
            </a:extLst>
          </p:cNvPr>
          <p:cNvSpPr>
            <a:spLocks noChangeAspect="1"/>
          </p:cNvSpPr>
          <p:nvPr/>
        </p:nvSpPr>
        <p:spPr>
          <a:xfrm>
            <a:off x="6055691" y="2366448"/>
            <a:ext cx="2761738" cy="1487980"/>
          </a:xfrm>
          <a:custGeom>
            <a:avLst/>
            <a:gdLst>
              <a:gd name="connsiteX0" fmla="*/ 759126 w 2031627"/>
              <a:gd name="connsiteY0" fmla="*/ 175 h 1094607"/>
              <a:gd name="connsiteX1" fmla="*/ 1202563 w 2031627"/>
              <a:gd name="connsiteY1" fmla="*/ 233386 h 1094607"/>
              <a:gd name="connsiteX2" fmla="*/ 1517075 w 2031627"/>
              <a:gd name="connsiteY2" fmla="*/ 223857 h 1094607"/>
              <a:gd name="connsiteX3" fmla="*/ 1636027 w 2031627"/>
              <a:gd name="connsiteY3" fmla="*/ 467173 h 1094607"/>
              <a:gd name="connsiteX4" fmla="*/ 1993043 w 2031627"/>
              <a:gd name="connsiteY4" fmla="*/ 605752 h 1094607"/>
              <a:gd name="connsiteX5" fmla="*/ 1981034 w 2031627"/>
              <a:gd name="connsiteY5" fmla="*/ 927342 h 1094607"/>
              <a:gd name="connsiteX6" fmla="*/ 1635570 w 2031627"/>
              <a:gd name="connsiteY6" fmla="*/ 1094607 h 1094607"/>
              <a:gd name="connsiteX7" fmla="*/ 417697 w 2031627"/>
              <a:gd name="connsiteY7" fmla="*/ 1091009 h 1094607"/>
              <a:gd name="connsiteX8" fmla="*/ 4450 w 2031627"/>
              <a:gd name="connsiteY8" fmla="*/ 817631 h 1094607"/>
              <a:gd name="connsiteX9" fmla="*/ 298401 w 2031627"/>
              <a:gd name="connsiteY9" fmla="*/ 448930 h 1094607"/>
              <a:gd name="connsiteX10" fmla="*/ 704111 w 2031627"/>
              <a:gd name="connsiteY10" fmla="*/ 3572 h 1094607"/>
              <a:gd name="connsiteX11" fmla="*/ 759126 w 2031627"/>
              <a:gd name="connsiteY11" fmla="*/ 175 h 1094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31627" h="1094607">
                <a:moveTo>
                  <a:pt x="759126" y="175"/>
                </a:moveTo>
                <a:cubicBezTo>
                  <a:pt x="1025636" y="-5883"/>
                  <a:pt x="1164300" y="146830"/>
                  <a:pt x="1202563" y="233386"/>
                </a:cubicBezTo>
                <a:cubicBezTo>
                  <a:pt x="1282888" y="192395"/>
                  <a:pt x="1410516" y="166317"/>
                  <a:pt x="1517075" y="223857"/>
                </a:cubicBezTo>
                <a:cubicBezTo>
                  <a:pt x="1603843" y="265350"/>
                  <a:pt x="1655398" y="364274"/>
                  <a:pt x="1636027" y="467173"/>
                </a:cubicBezTo>
                <a:cubicBezTo>
                  <a:pt x="1818665" y="436910"/>
                  <a:pt x="1962089" y="552744"/>
                  <a:pt x="1993043" y="605752"/>
                </a:cubicBezTo>
                <a:cubicBezTo>
                  <a:pt x="2033585" y="679331"/>
                  <a:pt x="2059020" y="824827"/>
                  <a:pt x="1981034" y="927342"/>
                </a:cubicBezTo>
                <a:cubicBezTo>
                  <a:pt x="1895034" y="1028063"/>
                  <a:pt x="1787166" y="1085614"/>
                  <a:pt x="1635570" y="1094607"/>
                </a:cubicBezTo>
                <a:lnTo>
                  <a:pt x="417697" y="1091009"/>
                </a:lnTo>
                <a:cubicBezTo>
                  <a:pt x="182686" y="1081648"/>
                  <a:pt x="45994" y="1027462"/>
                  <a:pt x="4450" y="817631"/>
                </a:cubicBezTo>
                <a:cubicBezTo>
                  <a:pt x="-12314" y="719312"/>
                  <a:pt x="4831" y="512100"/>
                  <a:pt x="298401" y="448930"/>
                </a:cubicBezTo>
                <a:cubicBezTo>
                  <a:pt x="297213" y="309047"/>
                  <a:pt x="387539" y="53920"/>
                  <a:pt x="704111" y="3572"/>
                </a:cubicBezTo>
                <a:cubicBezTo>
                  <a:pt x="723022" y="1690"/>
                  <a:pt x="741358" y="579"/>
                  <a:pt x="759126" y="175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6350">
            <a:solidFill>
              <a:schemeClr val="tx1"/>
            </a:solidFill>
          </a:ln>
          <a:effectLst>
            <a:innerShdw blurRad="127000" dist="1270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dirty="0">
              <a:solidFill>
                <a:schemeClr val="tx1"/>
              </a:solidFill>
              <a:latin typeface="Barlow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82F25B64-97AA-4B03-90CC-2D8112EA5323}"/>
              </a:ext>
            </a:extLst>
          </p:cNvPr>
          <p:cNvSpPr txBox="1"/>
          <p:nvPr/>
        </p:nvSpPr>
        <p:spPr>
          <a:xfrm>
            <a:off x="325841" y="3329365"/>
            <a:ext cx="2782389" cy="438582"/>
          </a:xfrm>
          <a:prstGeom prst="rect">
            <a:avLst/>
          </a:prstGeom>
          <a:noFill/>
        </p:spPr>
        <p:txBody>
          <a:bodyPr wrap="square" lIns="68580" tIns="34290" rIns="68580" bIns="34290" rtlCol="0" anchor="ctr">
            <a:spAutoFit/>
          </a:bodyPr>
          <a:lstStyle/>
          <a:p>
            <a:r>
              <a:rPr lang="en-IN" sz="1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is everything that the user sees and interacts within inside their </a:t>
            </a:r>
            <a:r>
              <a:rPr lang="en-IN" sz="1100" b="1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browser</a:t>
            </a:r>
            <a:r>
              <a:rPr lang="en-IN" sz="1100" dirty="0">
                <a:solidFill>
                  <a:srgbClr val="FFFF00"/>
                </a:solidFill>
                <a:latin typeface="Barlow"/>
              </a:rPr>
              <a:t>.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85177D71-2AAD-47DC-A881-D677678D1BB3}"/>
              </a:ext>
            </a:extLst>
          </p:cNvPr>
          <p:cNvSpPr txBox="1"/>
          <p:nvPr/>
        </p:nvSpPr>
        <p:spPr>
          <a:xfrm>
            <a:off x="3585755" y="2070503"/>
            <a:ext cx="2527663" cy="623248"/>
          </a:xfrm>
          <a:prstGeom prst="rect">
            <a:avLst/>
          </a:prstGeom>
          <a:noFill/>
        </p:spPr>
        <p:txBody>
          <a:bodyPr wrap="square" lIns="68580" tIns="34290" rIns="68580" bIns="34290" rtlCol="0" anchor="ctr">
            <a:spAutoFit/>
          </a:bodyPr>
          <a:lstStyle/>
          <a:p>
            <a:r>
              <a:rPr lang="en-IN" sz="1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It includes everything the user </a:t>
            </a:r>
            <a:r>
              <a:rPr lang="en-IN" sz="1200" b="1" dirty="0">
                <a:solidFill>
                  <a:srgbClr val="7030A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experiences</a:t>
            </a:r>
            <a:r>
              <a:rPr lang="en-IN" sz="1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directly</a:t>
            </a:r>
            <a:r>
              <a:rPr lang="en-IN" sz="1200" b="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from text and </a:t>
            </a:r>
            <a:r>
              <a:rPr lang="en-IN" sz="1200" b="1" dirty="0" err="1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colors</a:t>
            </a:r>
            <a:r>
              <a:rPr lang="en-IN" sz="1200" b="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to buttons, images etc.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A42B8306-C793-4668-A848-B749D95A865F}"/>
              </a:ext>
            </a:extLst>
          </p:cNvPr>
          <p:cNvSpPr txBox="1"/>
          <p:nvPr/>
        </p:nvSpPr>
        <p:spPr>
          <a:xfrm>
            <a:off x="6436723" y="3171278"/>
            <a:ext cx="2223952" cy="438582"/>
          </a:xfrm>
          <a:prstGeom prst="rect">
            <a:avLst/>
          </a:prstGeom>
          <a:noFill/>
        </p:spPr>
        <p:txBody>
          <a:bodyPr wrap="square" lIns="68580" tIns="34290" rIns="68580" bIns="34290" rtlCol="0" anchor="ctr">
            <a:spAutoFit/>
          </a:bodyPr>
          <a:lstStyle/>
          <a:p>
            <a:r>
              <a:rPr lang="en-IN" sz="1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main purpose of the client side is to </a:t>
            </a:r>
            <a:r>
              <a:rPr lang="en-IN" sz="1200" b="1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collect data </a:t>
            </a:r>
            <a:r>
              <a:rPr lang="en-IN" sz="1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from users</a:t>
            </a:r>
            <a:r>
              <a:rPr lang="en-IN" sz="1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xmlns="" id="{6EAE1BBA-1836-4A61-B3DF-CA0F86CD7E90}"/>
              </a:ext>
            </a:extLst>
          </p:cNvPr>
          <p:cNvCxnSpPr/>
          <p:nvPr/>
        </p:nvCxnSpPr>
        <p:spPr>
          <a:xfrm rot="16200000" flipH="1">
            <a:off x="4327192" y="3146705"/>
            <a:ext cx="627940" cy="2298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42" descr="Screenshot (12)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644538" y="3559533"/>
            <a:ext cx="1881051" cy="1066634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xmlns="" id="{82F25B64-97AA-4B03-90CC-2D8112EA5323}"/>
              </a:ext>
            </a:extLst>
          </p:cNvPr>
          <p:cNvSpPr txBox="1"/>
          <p:nvPr/>
        </p:nvSpPr>
        <p:spPr>
          <a:xfrm>
            <a:off x="330852" y="2959517"/>
            <a:ext cx="2438499" cy="438582"/>
          </a:xfrm>
          <a:prstGeom prst="rect">
            <a:avLst/>
          </a:prstGeom>
          <a:noFill/>
        </p:spPr>
        <p:txBody>
          <a:bodyPr wrap="square" lIns="68580" tIns="34290" rIns="68580" bIns="34290" rtlCol="0" anchor="ctr">
            <a:spAutoFit/>
          </a:bodyPr>
          <a:lstStyle/>
          <a:p>
            <a:pPr algn="just"/>
            <a:r>
              <a:rPr lang="en-IN" sz="1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lang="en-IN" sz="1200" b="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front end </a:t>
            </a:r>
            <a:r>
              <a:rPr lang="en-IN" sz="1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also called </a:t>
            </a:r>
            <a:r>
              <a:rPr lang="en-IN" sz="1200" b="1" dirty="0">
                <a:solidFill>
                  <a:schemeClr val="tx2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client side</a:t>
            </a:r>
            <a:r>
              <a:rPr lang="en-IN" sz="1200" b="1" dirty="0">
                <a:solidFill>
                  <a:srgbClr val="00B05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N" sz="1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of a web application</a:t>
            </a:r>
            <a:r>
              <a:rPr lang="en-IN" sz="1100" dirty="0">
                <a:solidFill>
                  <a:srgbClr val="FFFF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xmlns="" val="903469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7" grpId="0" animBg="1"/>
      <p:bldP spid="38" grpId="0" animBg="1"/>
      <p:bldP spid="39" grpId="0"/>
      <p:bldP spid="40" grpId="0"/>
      <p:bldP spid="41" grpId="0"/>
      <p:bldP spid="4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3" descr="Logo&#10;&#10;Description automatically generated">
            <a:extLst>
              <a:ext uri="{FF2B5EF4-FFF2-40B4-BE49-F238E27FC236}">
                <a16:creationId xmlns:a16="http://schemas.microsoft.com/office/drawing/2014/main" xmlns="" id="{CC767858-1AC0-4201-09EF-4B34893ED8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05" y="11615"/>
            <a:ext cx="1690008" cy="525782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713225" y="505481"/>
            <a:ext cx="7717500" cy="572700"/>
          </a:xfrm>
        </p:spPr>
        <p:txBody>
          <a:bodyPr/>
          <a:lstStyle/>
          <a:p>
            <a:r>
              <a:rPr lang="en-IN" dirty="0"/>
              <a:t>Example Of Front End</a:t>
            </a:r>
            <a:endParaRPr lang="en-US" dirty="0"/>
          </a:p>
        </p:txBody>
      </p:sp>
      <p:pic>
        <p:nvPicPr>
          <p:cNvPr id="5" name="Content Placeholder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106" y="931220"/>
            <a:ext cx="7995332" cy="4463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903469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3" descr="Logo&#10;&#10;Description automatically generated">
            <a:extLst>
              <a:ext uri="{FF2B5EF4-FFF2-40B4-BE49-F238E27FC236}">
                <a16:creationId xmlns:a16="http://schemas.microsoft.com/office/drawing/2014/main" xmlns="" id="{CC767858-1AC0-4201-09EF-4B34893ED8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05" y="11615"/>
            <a:ext cx="1690008" cy="525782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713225" y="505481"/>
            <a:ext cx="7717500" cy="572700"/>
          </a:xfrm>
        </p:spPr>
        <p:txBody>
          <a:bodyPr/>
          <a:lstStyle/>
          <a:p>
            <a:r>
              <a:rPr lang="en-IN" dirty="0"/>
              <a:t>What Is Front End Made Up Of ?</a:t>
            </a:r>
            <a:endParaRPr lang="en-US" dirty="0"/>
          </a:p>
        </p:txBody>
      </p:sp>
      <p:pic>
        <p:nvPicPr>
          <p:cNvPr id="7" name="그림 12">
            <a:extLst>
              <a:ext uri="{FF2B5EF4-FFF2-40B4-BE49-F238E27FC236}">
                <a16:creationId xmlns:a16="http://schemas.microsoft.com/office/drawing/2014/main" xmlns="" id="{E1EBBE6C-A189-438C-BCF8-442283D2EAD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112567" y="2414436"/>
            <a:ext cx="2274554" cy="198791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07557" y="1199626"/>
            <a:ext cx="4612481" cy="346249"/>
          </a:xfrm>
          <a:prstGeom prst="rect">
            <a:avLst/>
          </a:prstGeom>
        </p:spPr>
        <p:txBody>
          <a:bodyPr wrap="none" lIns="68580" tIns="34290" rIns="68580" bIns="34290" anchor="t">
            <a:spAutoFit/>
          </a:bodyPr>
          <a:lstStyle/>
          <a:p>
            <a:r>
              <a:rPr lang="en-IN" sz="1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front end is built with  </a:t>
            </a:r>
            <a:r>
              <a:rPr lang="en-IN" sz="1800" b="1" dirty="0">
                <a:solidFill>
                  <a:schemeClr val="accent4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 key technologies </a:t>
            </a:r>
            <a:r>
              <a:rPr lang="en-IN" sz="1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</a:p>
        </p:txBody>
      </p:sp>
      <p:sp>
        <p:nvSpPr>
          <p:cNvPr id="11" name="Oval 13">
            <a:extLst>
              <a:ext uri="{FF2B5EF4-FFF2-40B4-BE49-F238E27FC236}">
                <a16:creationId xmlns:a16="http://schemas.microsoft.com/office/drawing/2014/main" xmlns="" id="{A53A2643-7EC1-46AD-B438-45EA3A22CDB0}"/>
              </a:ext>
            </a:extLst>
          </p:cNvPr>
          <p:cNvSpPr/>
          <p:nvPr/>
        </p:nvSpPr>
        <p:spPr>
          <a:xfrm>
            <a:off x="5958402" y="4487605"/>
            <a:ext cx="594066" cy="59406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Barlow"/>
            </a:endParaRPr>
          </a:p>
        </p:txBody>
      </p:sp>
      <p:grpSp>
        <p:nvGrpSpPr>
          <p:cNvPr id="12" name="Group 16">
            <a:extLst>
              <a:ext uri="{FF2B5EF4-FFF2-40B4-BE49-F238E27FC236}">
                <a16:creationId xmlns:a16="http://schemas.microsoft.com/office/drawing/2014/main" xmlns="" id="{5031B664-2010-4BF5-AC94-CE7BA68F3787}"/>
              </a:ext>
            </a:extLst>
          </p:cNvPr>
          <p:cNvGrpSpPr/>
          <p:nvPr/>
        </p:nvGrpSpPr>
        <p:grpSpPr>
          <a:xfrm rot="5400000">
            <a:off x="5392654" y="3624359"/>
            <a:ext cx="405000" cy="1269000"/>
            <a:chOff x="5355771" y="1915886"/>
            <a:chExt cx="540000" cy="1692000"/>
          </a:xfrm>
        </p:grpSpPr>
        <p:sp>
          <p:nvSpPr>
            <p:cNvPr id="13" name="Freeform 10">
              <a:extLst>
                <a:ext uri="{FF2B5EF4-FFF2-40B4-BE49-F238E27FC236}">
                  <a16:creationId xmlns:a16="http://schemas.microsoft.com/office/drawing/2014/main" xmlns="" id="{21EB433D-2D25-42E0-BAE9-CE27ACA3F425}"/>
                </a:ext>
              </a:extLst>
            </p:cNvPr>
            <p:cNvSpPr/>
            <p:nvPr/>
          </p:nvSpPr>
          <p:spPr>
            <a:xfrm>
              <a:off x="5355771" y="1915886"/>
              <a:ext cx="540000" cy="1692000"/>
            </a:xfrm>
            <a:custGeom>
              <a:avLst/>
              <a:gdLst>
                <a:gd name="connsiteX0" fmla="*/ 0 w 642258"/>
                <a:gd name="connsiteY0" fmla="*/ 1752600 h 1752600"/>
                <a:gd name="connsiteX1" fmla="*/ 348343 w 642258"/>
                <a:gd name="connsiteY1" fmla="*/ 1752600 h 1752600"/>
                <a:gd name="connsiteX2" fmla="*/ 348343 w 642258"/>
                <a:gd name="connsiteY2" fmla="*/ 0 h 1752600"/>
                <a:gd name="connsiteX3" fmla="*/ 642258 w 642258"/>
                <a:gd name="connsiteY3" fmla="*/ 0 h 1752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2258" h="1752600">
                  <a:moveTo>
                    <a:pt x="0" y="1752600"/>
                  </a:moveTo>
                  <a:lnTo>
                    <a:pt x="348343" y="1752600"/>
                  </a:lnTo>
                  <a:lnTo>
                    <a:pt x="348343" y="0"/>
                  </a:lnTo>
                  <a:lnTo>
                    <a:pt x="642258" y="0"/>
                  </a:lnTo>
                </a:path>
              </a:pathLst>
            </a:cu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Barlow"/>
              </a:endParaRPr>
            </a:p>
          </p:txBody>
        </p:sp>
        <p:sp>
          <p:nvSpPr>
            <p:cNvPr id="14" name="Isosceles Triangle 14">
              <a:extLst>
                <a:ext uri="{FF2B5EF4-FFF2-40B4-BE49-F238E27FC236}">
                  <a16:creationId xmlns:a16="http://schemas.microsoft.com/office/drawing/2014/main" xmlns="" id="{B8574E33-00EC-4528-8F78-10DB579865C2}"/>
                </a:ext>
              </a:extLst>
            </p:cNvPr>
            <p:cNvSpPr/>
            <p:nvPr/>
          </p:nvSpPr>
          <p:spPr>
            <a:xfrm>
              <a:off x="5531512" y="2214804"/>
              <a:ext cx="250588" cy="216024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Barlow"/>
              </a:endParaRPr>
            </a:p>
          </p:txBody>
        </p:sp>
      </p:grpSp>
      <p:sp>
        <p:nvSpPr>
          <p:cNvPr id="16" name="Freeform 10">
            <a:extLst>
              <a:ext uri="{FF2B5EF4-FFF2-40B4-BE49-F238E27FC236}">
                <a16:creationId xmlns:a16="http://schemas.microsoft.com/office/drawing/2014/main" xmlns="" id="{21EB433D-2D25-42E0-BAE9-CE27ACA3F425}"/>
              </a:ext>
            </a:extLst>
          </p:cNvPr>
          <p:cNvSpPr/>
          <p:nvPr/>
        </p:nvSpPr>
        <p:spPr>
          <a:xfrm>
            <a:off x="5387121" y="1918798"/>
            <a:ext cx="1665359" cy="1269000"/>
          </a:xfrm>
          <a:custGeom>
            <a:avLst/>
            <a:gdLst>
              <a:gd name="connsiteX0" fmla="*/ 0 w 642258"/>
              <a:gd name="connsiteY0" fmla="*/ 1752600 h 1752600"/>
              <a:gd name="connsiteX1" fmla="*/ 348343 w 642258"/>
              <a:gd name="connsiteY1" fmla="*/ 1752600 h 1752600"/>
              <a:gd name="connsiteX2" fmla="*/ 348343 w 642258"/>
              <a:gd name="connsiteY2" fmla="*/ 0 h 1752600"/>
              <a:gd name="connsiteX3" fmla="*/ 642258 w 642258"/>
              <a:gd name="connsiteY3" fmla="*/ 0 h 1752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2258" h="1752600">
                <a:moveTo>
                  <a:pt x="0" y="1752600"/>
                </a:moveTo>
                <a:lnTo>
                  <a:pt x="348343" y="1752600"/>
                </a:lnTo>
                <a:lnTo>
                  <a:pt x="348343" y="0"/>
                </a:lnTo>
                <a:lnTo>
                  <a:pt x="642258" y="0"/>
                </a:lnTo>
              </a:path>
            </a:pathLst>
          </a:cu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Barlow"/>
            </a:endParaRPr>
          </a:p>
        </p:txBody>
      </p:sp>
      <p:sp>
        <p:nvSpPr>
          <p:cNvPr id="17" name="Isosceles Triangle 14">
            <a:extLst>
              <a:ext uri="{FF2B5EF4-FFF2-40B4-BE49-F238E27FC236}">
                <a16:creationId xmlns:a16="http://schemas.microsoft.com/office/drawing/2014/main" xmlns="" id="{B8574E33-00EC-4528-8F78-10DB579865C2}"/>
              </a:ext>
            </a:extLst>
          </p:cNvPr>
          <p:cNvSpPr/>
          <p:nvPr/>
        </p:nvSpPr>
        <p:spPr>
          <a:xfrm>
            <a:off x="6196159" y="2261908"/>
            <a:ext cx="187941" cy="162018"/>
          </a:xfrm>
          <a:prstGeom prst="triangl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Barlow"/>
            </a:endParaRPr>
          </a:p>
        </p:txBody>
      </p:sp>
      <p:sp>
        <p:nvSpPr>
          <p:cNvPr id="18" name="Oval 13">
            <a:extLst>
              <a:ext uri="{FF2B5EF4-FFF2-40B4-BE49-F238E27FC236}">
                <a16:creationId xmlns:a16="http://schemas.microsoft.com/office/drawing/2014/main" xmlns="" id="{A53A2643-7EC1-46AD-B438-45EA3A22CDB0}"/>
              </a:ext>
            </a:extLst>
          </p:cNvPr>
          <p:cNvSpPr/>
          <p:nvPr/>
        </p:nvSpPr>
        <p:spPr>
          <a:xfrm>
            <a:off x="7082251" y="1651450"/>
            <a:ext cx="594066" cy="594066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Barlow"/>
            </a:endParaRPr>
          </a:p>
        </p:txBody>
      </p:sp>
      <p:sp>
        <p:nvSpPr>
          <p:cNvPr id="19" name="Freeform 10">
            <a:extLst>
              <a:ext uri="{FF2B5EF4-FFF2-40B4-BE49-F238E27FC236}">
                <a16:creationId xmlns:a16="http://schemas.microsoft.com/office/drawing/2014/main" xmlns="" id="{461395C8-694B-4F79-A77F-A13942129C37}"/>
              </a:ext>
            </a:extLst>
          </p:cNvPr>
          <p:cNvSpPr/>
          <p:nvPr/>
        </p:nvSpPr>
        <p:spPr>
          <a:xfrm rot="10800000">
            <a:off x="1678675" y="3022810"/>
            <a:ext cx="1457458" cy="698880"/>
          </a:xfrm>
          <a:custGeom>
            <a:avLst/>
            <a:gdLst>
              <a:gd name="connsiteX0" fmla="*/ 0 w 642258"/>
              <a:gd name="connsiteY0" fmla="*/ 1752600 h 1752600"/>
              <a:gd name="connsiteX1" fmla="*/ 348343 w 642258"/>
              <a:gd name="connsiteY1" fmla="*/ 1752600 h 1752600"/>
              <a:gd name="connsiteX2" fmla="*/ 348343 w 642258"/>
              <a:gd name="connsiteY2" fmla="*/ 0 h 1752600"/>
              <a:gd name="connsiteX3" fmla="*/ 642258 w 642258"/>
              <a:gd name="connsiteY3" fmla="*/ 0 h 1752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2258" h="1752600">
                <a:moveTo>
                  <a:pt x="0" y="1752600"/>
                </a:moveTo>
                <a:lnTo>
                  <a:pt x="348343" y="1752600"/>
                </a:lnTo>
                <a:lnTo>
                  <a:pt x="348343" y="0"/>
                </a:lnTo>
                <a:lnTo>
                  <a:pt x="642258" y="0"/>
                </a:lnTo>
              </a:path>
            </a:pathLst>
          </a:cu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Barlow"/>
            </a:endParaRPr>
          </a:p>
        </p:txBody>
      </p:sp>
      <p:sp>
        <p:nvSpPr>
          <p:cNvPr id="20" name="Isosceles Triangle 14">
            <a:extLst>
              <a:ext uri="{FF2B5EF4-FFF2-40B4-BE49-F238E27FC236}">
                <a16:creationId xmlns:a16="http://schemas.microsoft.com/office/drawing/2014/main" xmlns="" id="{96B66A58-2950-4CD9-81F4-E88C3C9A14F2}"/>
              </a:ext>
            </a:extLst>
          </p:cNvPr>
          <p:cNvSpPr/>
          <p:nvPr/>
        </p:nvSpPr>
        <p:spPr>
          <a:xfrm rot="10800000">
            <a:off x="2246121" y="3273328"/>
            <a:ext cx="187941" cy="162018"/>
          </a:xfrm>
          <a:prstGeom prst="triangle">
            <a:avLst/>
          </a:prstGeom>
          <a:solidFill>
            <a:schemeClr val="accent5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Barlow"/>
            </a:endParaRPr>
          </a:p>
        </p:txBody>
      </p:sp>
      <p:sp>
        <p:nvSpPr>
          <p:cNvPr id="21" name="Oval 31">
            <a:extLst>
              <a:ext uri="{FF2B5EF4-FFF2-40B4-BE49-F238E27FC236}">
                <a16:creationId xmlns:a16="http://schemas.microsoft.com/office/drawing/2014/main" xmlns="" id="{35F3AFD3-3E23-4D4E-8707-DB3A3DB5548C}"/>
              </a:ext>
            </a:extLst>
          </p:cNvPr>
          <p:cNvSpPr/>
          <p:nvPr/>
        </p:nvSpPr>
        <p:spPr>
          <a:xfrm>
            <a:off x="1119920" y="3616902"/>
            <a:ext cx="594066" cy="594066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Barlow"/>
            </a:endParaRPr>
          </a:p>
        </p:txBody>
      </p:sp>
      <p:pic>
        <p:nvPicPr>
          <p:cNvPr id="22" name="Picture 21" descr="6024bc5746d7436c727825dc4fc23c22-html-programming-language-icon-by-vexels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193138" y="1800317"/>
            <a:ext cx="372292" cy="372292"/>
          </a:xfrm>
          <a:prstGeom prst="rect">
            <a:avLst/>
          </a:prstGeom>
        </p:spPr>
      </p:pic>
      <p:pic>
        <p:nvPicPr>
          <p:cNvPr id="23" name="Picture 22" descr="icon css 3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075209" y="4593165"/>
            <a:ext cx="308891" cy="433151"/>
          </a:xfrm>
          <a:prstGeom prst="rect">
            <a:avLst/>
          </a:prstGeom>
        </p:spPr>
      </p:pic>
      <p:pic>
        <p:nvPicPr>
          <p:cNvPr id="24" name="Picture 2" descr="Javascript Icon of Flat style - Available in SVG, PNG, EPS, AI &amp; Icon fonts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169363" y="3715826"/>
            <a:ext cx="441756" cy="441756"/>
          </a:xfrm>
          <a:prstGeom prst="rect">
            <a:avLst/>
          </a:prstGeom>
          <a:noFill/>
        </p:spPr>
      </p:pic>
      <p:sp>
        <p:nvSpPr>
          <p:cNvPr id="25" name="Rectangle 24"/>
          <p:cNvSpPr/>
          <p:nvPr/>
        </p:nvSpPr>
        <p:spPr>
          <a:xfrm>
            <a:off x="6816050" y="4633772"/>
            <a:ext cx="478336" cy="346249"/>
          </a:xfrm>
          <a:prstGeom prst="rect">
            <a:avLst/>
          </a:prstGeom>
        </p:spPr>
        <p:txBody>
          <a:bodyPr wrap="none" lIns="68580" tIns="34290" rIns="68580" bIns="34290" anchor="t">
            <a:spAutoFit/>
          </a:bodyPr>
          <a:lstStyle/>
          <a:p>
            <a:r>
              <a:rPr lang="en-IN" sz="1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CSS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7716529" y="1776083"/>
            <a:ext cx="713978" cy="346249"/>
          </a:xfrm>
          <a:prstGeom prst="rect">
            <a:avLst/>
          </a:prstGeom>
        </p:spPr>
        <p:txBody>
          <a:bodyPr wrap="none" lIns="68580" tIns="34290" rIns="68580" bIns="34290" anchor="t">
            <a:spAutoFit/>
          </a:bodyPr>
          <a:lstStyle/>
          <a:p>
            <a:r>
              <a:rPr lang="en-IN" sz="1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HTML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644858" y="3234603"/>
            <a:ext cx="1525137" cy="346249"/>
          </a:xfrm>
          <a:prstGeom prst="rect">
            <a:avLst/>
          </a:prstGeom>
        </p:spPr>
        <p:txBody>
          <a:bodyPr wrap="square" lIns="68580" tIns="34290" rIns="68580" bIns="34290" anchor="t">
            <a:spAutoFit/>
          </a:bodyPr>
          <a:lstStyle/>
          <a:p>
            <a:r>
              <a:rPr lang="en-IN" sz="1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JavaScript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8" name="Content Placeholder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10587" y="2418248"/>
            <a:ext cx="2270015" cy="1413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903469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8" presetClass="entr" presetSubtype="1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8" presetClass="entr" presetSubtype="1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6" grpId="0" animBg="1"/>
      <p:bldP spid="17" grpId="0" animBg="1"/>
      <p:bldP spid="17" grpId="1" animBg="1"/>
      <p:bldP spid="18" grpId="0" animBg="1"/>
      <p:bldP spid="19" grpId="0" animBg="1"/>
      <p:bldP spid="20" grpId="0" animBg="1"/>
      <p:bldP spid="20" grpId="1" animBg="1"/>
      <p:bldP spid="21" grpId="0" animBg="1"/>
      <p:bldP spid="25" grpId="0"/>
      <p:bldP spid="26" grpId="0"/>
      <p:bldP spid="27" grpId="0"/>
    </p:bldLst>
  </p:timing>
</p:sld>
</file>

<file path=ppt/theme/theme1.xml><?xml version="1.0" encoding="utf-8"?>
<a:theme xmlns:a="http://schemas.openxmlformats.org/drawingml/2006/main" name="Print-on-Demand Business Plan by Slidesgo">
  <a:themeElements>
    <a:clrScheme name="Simple Light">
      <a:dk1>
        <a:srgbClr val="000000"/>
      </a:dk1>
      <a:lt1>
        <a:srgbClr val="FFFFFF"/>
      </a:lt1>
      <a:dk2>
        <a:srgbClr val="D9D9D9"/>
      </a:dk2>
      <a:lt2>
        <a:srgbClr val="FF85C0"/>
      </a:lt2>
      <a:accent1>
        <a:srgbClr val="32436B"/>
      </a:accent1>
      <a:accent2>
        <a:srgbClr val="6E80B4"/>
      </a:accent2>
      <a:accent3>
        <a:srgbClr val="FFC069"/>
      </a:accent3>
      <a:accent4>
        <a:srgbClr val="85A5FF"/>
      </a:accent4>
      <a:accent5>
        <a:srgbClr val="F4F6FF"/>
      </a:accent5>
      <a:accent6>
        <a:srgbClr val="FFD666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404</TotalTime>
  <Words>431</Words>
  <Application>Microsoft Office PowerPoint</Application>
  <PresentationFormat>On-screen Show (16:9)</PresentationFormat>
  <Paragraphs>86</Paragraphs>
  <Slides>18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7" baseType="lpstr">
      <vt:lpstr>Arial</vt:lpstr>
      <vt:lpstr>Barlow ExtraBold</vt:lpstr>
      <vt:lpstr>Barlow</vt:lpstr>
      <vt:lpstr>맑은 고딕</vt:lpstr>
      <vt:lpstr>Calibri</vt:lpstr>
      <vt:lpstr>Wingdings</vt:lpstr>
      <vt:lpstr>Libre Franklin</vt:lpstr>
      <vt:lpstr>Francois One</vt:lpstr>
      <vt:lpstr>Print-on-Demand Business Plan by Slidesgo</vt:lpstr>
      <vt:lpstr>Full-Stack Web Development Using JAVA</vt:lpstr>
      <vt:lpstr>Today's Agenda</vt:lpstr>
      <vt:lpstr>Java Platforms</vt:lpstr>
      <vt:lpstr>What Is JEE ?</vt:lpstr>
      <vt:lpstr>What Is A Web Application?</vt:lpstr>
      <vt:lpstr>Components Of A Web Application</vt:lpstr>
      <vt:lpstr>What Is Front End ?</vt:lpstr>
      <vt:lpstr>Example Of Front End</vt:lpstr>
      <vt:lpstr>What Is Front End Made Up Of ?</vt:lpstr>
      <vt:lpstr>The Three Key Players In Front End</vt:lpstr>
      <vt:lpstr>The Three Key Players In Front End</vt:lpstr>
      <vt:lpstr>What Is Back End ?</vt:lpstr>
      <vt:lpstr>Front End V/S Back End</vt:lpstr>
      <vt:lpstr>What is Back End Made Up Of ?</vt:lpstr>
      <vt:lpstr>Role Of Java In A Web Application</vt:lpstr>
      <vt:lpstr>What Full Stack Web Development Contains ?</vt:lpstr>
      <vt:lpstr>What We Will Learn ?</vt:lpstr>
      <vt:lpstr>Thanks!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Full-on-Demand Business Plan</dc:title>
  <dc:creator>Seema Joshi</dc:creator>
  <cp:lastModifiedBy>Sharma Computer Academy</cp:lastModifiedBy>
  <cp:revision>508</cp:revision>
  <dcterms:modified xsi:type="dcterms:W3CDTF">2023-04-11T15:42:49Z</dcterms:modified>
</cp:coreProperties>
</file>